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720" r:id="rId3"/>
    <p:sldMasterId id="2147483772" r:id="rId4"/>
    <p:sldMasterId id="2147483816" r:id="rId5"/>
    <p:sldMasterId id="2147483842" r:id="rId6"/>
    <p:sldMasterId id="2147483884" r:id="rId7"/>
    <p:sldMasterId id="2147483899" r:id="rId8"/>
  </p:sldMasterIdLst>
  <p:notesMasterIdLst>
    <p:notesMasterId r:id="rId22"/>
  </p:notesMasterIdLst>
  <p:sldIdLst>
    <p:sldId id="256" r:id="rId9"/>
    <p:sldId id="291" r:id="rId10"/>
    <p:sldId id="261" r:id="rId11"/>
    <p:sldId id="259" r:id="rId12"/>
    <p:sldId id="285" r:id="rId13"/>
    <p:sldId id="290" r:id="rId14"/>
    <p:sldId id="287" r:id="rId15"/>
    <p:sldId id="258" r:id="rId16"/>
    <p:sldId id="313" r:id="rId17"/>
    <p:sldId id="312" r:id="rId18"/>
    <p:sldId id="528" r:id="rId19"/>
    <p:sldId id="27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77"/>
    <a:srgbClr val="FFBB99"/>
    <a:srgbClr val="D9ECF3"/>
    <a:srgbClr val="E8F4F8"/>
    <a:srgbClr val="FF8243"/>
    <a:srgbClr val="007D8A"/>
    <a:srgbClr val="71BDB4"/>
    <a:srgbClr val="FF5400"/>
    <a:srgbClr val="9CD1CB"/>
    <a:srgbClr val="EE7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034DA-DB8E-4956-B03A-29C75F6CCEAC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Wants</a:t>
          </a:r>
        </a:p>
      </dgm:t>
    </dgm:pt>
    <dgm:pt modelId="{EECCBB25-5895-44BE-8193-A44AB29F0C11}" type="parTrans" cxnId="{29076922-475B-49BB-8B65-71A06EDB1A59}">
      <dgm:prSet/>
      <dgm:spPr/>
      <dgm:t>
        <a:bodyPr/>
        <a:lstStyle/>
        <a:p>
          <a:endParaRPr lang="en-US"/>
        </a:p>
      </dgm:t>
    </dgm:pt>
    <dgm:pt modelId="{ABDF8AAD-3C03-4DD4-8939-42ECDD5BE967}" type="sibTrans" cxnId="{29076922-475B-49BB-8B65-71A06EDB1A59}">
      <dgm:prSet/>
      <dgm:spPr/>
      <dgm:t>
        <a:bodyPr/>
        <a:lstStyle/>
        <a:p>
          <a:endParaRPr lang="en-US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High Student Enrolment</a:t>
          </a:r>
        </a:p>
      </dgm:t>
    </dgm:pt>
    <dgm:pt modelId="{CA50E07E-7507-4852-955F-873DD4DEE0EF}" type="parTrans" cxnId="{E2303A66-32F2-4CDA-8134-2A95DD296A99}">
      <dgm:prSet/>
      <dgm:spPr/>
      <dgm:t>
        <a:bodyPr/>
        <a:lstStyle/>
        <a:p>
          <a:endParaRPr lang="en-US"/>
        </a:p>
      </dgm:t>
    </dgm:pt>
    <dgm:pt modelId="{13CFE705-00DA-4318-95F4-87A86E750BA2}" type="sibTrans" cxnId="{E2303A66-32F2-4CDA-8134-2A95DD296A99}">
      <dgm:prSet/>
      <dgm:spPr/>
      <dgm:t>
        <a:bodyPr/>
        <a:lstStyle/>
        <a:p>
          <a:endParaRPr lang="en-US"/>
        </a:p>
      </dgm:t>
    </dgm:pt>
    <dgm:pt modelId="{2CB9DBDF-9A0C-4096-9173-9F2F590692AD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Fears</a:t>
          </a:r>
        </a:p>
      </dgm:t>
    </dgm:pt>
    <dgm:pt modelId="{49B919B8-C609-4B75-A3C7-D5FC664AF13C}" type="parTrans" cxnId="{7ED1CC64-0522-4B22-9AD5-AB655E6201DC}">
      <dgm:prSet/>
      <dgm:spPr/>
      <dgm:t>
        <a:bodyPr/>
        <a:lstStyle/>
        <a:p>
          <a:endParaRPr lang="en-US"/>
        </a:p>
      </dgm:t>
    </dgm:pt>
    <dgm:pt modelId="{FAA0D767-3C02-455B-994D-E6777216F1CB}" type="sibTrans" cxnId="{7ED1CC64-0522-4B22-9AD5-AB655E6201DC}">
      <dgm:prSet/>
      <dgm:spPr/>
      <dgm:t>
        <a:bodyPr/>
        <a:lstStyle/>
        <a:p>
          <a:endParaRPr lang="en-US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Student Enrolment</a:t>
          </a:r>
        </a:p>
      </dgm:t>
    </dgm:pt>
    <dgm:pt modelId="{0E8AFDF3-F9E7-44F3-8A56-8C5EA64A56E9}" type="parTrans" cxnId="{2DC7CCA1-94B0-4CD6-9F3E-830827127F44}">
      <dgm:prSet/>
      <dgm:spPr/>
      <dgm:t>
        <a:bodyPr/>
        <a:lstStyle/>
        <a:p>
          <a:endParaRPr lang="en-US"/>
        </a:p>
      </dgm:t>
    </dgm:pt>
    <dgm:pt modelId="{38FBFE5E-991E-430B-A0C8-4FCB9CA009A1}" type="sibTrans" cxnId="{2DC7CCA1-94B0-4CD6-9F3E-830827127F44}">
      <dgm:prSet/>
      <dgm:spPr/>
      <dgm:t>
        <a:bodyPr/>
        <a:lstStyle/>
        <a:p>
          <a:endParaRPr lang="en-US"/>
        </a:p>
      </dgm:t>
    </dgm:pt>
    <dgm:pt modelId="{0AEA3E20-0A49-4A92-8B5F-BA0749CD9E33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Needs</a:t>
          </a:r>
        </a:p>
      </dgm:t>
    </dgm:pt>
    <dgm:pt modelId="{903DA798-43CC-4FA9-84BC-D312DAC14C09}" type="parTrans" cxnId="{44FABAEF-96DC-49D0-BF68-54C31FA3F06B}">
      <dgm:prSet/>
      <dgm:spPr/>
      <dgm:t>
        <a:bodyPr/>
        <a:lstStyle/>
        <a:p>
          <a:endParaRPr lang="en-US"/>
        </a:p>
      </dgm:t>
    </dgm:pt>
    <dgm:pt modelId="{BA1A320B-09F7-4786-B205-FA61847B099E}" type="sibTrans" cxnId="{44FABAEF-96DC-49D0-BF68-54C31FA3F06B}">
      <dgm:prSet/>
      <dgm:spPr/>
      <dgm:t>
        <a:bodyPr/>
        <a:lstStyle/>
        <a:p>
          <a:endParaRPr lang="en-US"/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Online Teaching platform</a:t>
          </a:r>
        </a:p>
      </dgm:t>
    </dgm:pt>
    <dgm:pt modelId="{FEA04DC9-0D85-4C73-94FA-F38D26E5D49C}" type="parTrans" cxnId="{EA2ECD16-2C41-4EE2-838F-6236B53E1890}">
      <dgm:prSet/>
      <dgm:spPr/>
      <dgm:t>
        <a:bodyPr/>
        <a:lstStyle/>
        <a:p>
          <a:endParaRPr lang="en-US"/>
        </a:p>
      </dgm:t>
    </dgm:pt>
    <dgm:pt modelId="{2A63E21C-A5BA-4DF9-B424-072D634FC493}" type="sibTrans" cxnId="{EA2ECD16-2C41-4EE2-838F-6236B53E1890}">
      <dgm:prSet/>
      <dgm:spPr/>
      <dgm:t>
        <a:bodyPr/>
        <a:lstStyle/>
        <a:p>
          <a:endParaRPr lang="en-US"/>
        </a:p>
      </dgm:t>
    </dgm:pt>
    <dgm:pt modelId="{0C4DB261-AFF5-4736-B033-13BC35D33F3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Manage Students data</a:t>
          </a:r>
        </a:p>
      </dgm:t>
    </dgm:pt>
    <dgm:pt modelId="{05B89D92-BEA8-473E-93EA-89055D95B4DF}" type="parTrans" cxnId="{2E511CFD-BC4E-43FD-ADD5-258467B55286}">
      <dgm:prSet/>
      <dgm:spPr/>
      <dgm:t>
        <a:bodyPr/>
        <a:lstStyle/>
        <a:p>
          <a:endParaRPr lang="en-US"/>
        </a:p>
      </dgm:t>
    </dgm:pt>
    <dgm:pt modelId="{50E4AB63-A4C1-4BF1-8FFA-5C4710FB4AA2}" type="sibTrans" cxnId="{2E511CFD-BC4E-43FD-ADD5-258467B55286}">
      <dgm:prSet/>
      <dgm:spPr/>
      <dgm:t>
        <a:bodyPr/>
        <a:lstStyle/>
        <a:p>
          <a:endParaRPr lang="en-US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 Costs</a:t>
          </a:r>
        </a:p>
      </dgm:t>
    </dgm:pt>
    <dgm:pt modelId="{51227B36-43E3-481E-AFD8-9A8573D636FF}" type="parTrans" cxnId="{1F867E23-A9D8-4AD5-AEEB-E97DD6C0F06F}">
      <dgm:prSet/>
      <dgm:spPr/>
      <dgm:t>
        <a:bodyPr/>
        <a:lstStyle/>
        <a:p>
          <a:endParaRPr lang="en-US"/>
        </a:p>
      </dgm:t>
    </dgm:pt>
    <dgm:pt modelId="{9607D92C-13BB-48B4-8C49-C01228FE233A}" type="sibTrans" cxnId="{1F867E23-A9D8-4AD5-AEEB-E97DD6C0F06F}">
      <dgm:prSet/>
      <dgm:spPr/>
      <dgm:t>
        <a:bodyPr/>
        <a:lstStyle/>
        <a:p>
          <a:endParaRPr lang="en-US"/>
        </a:p>
      </dgm:t>
    </dgm:pt>
    <dgm:pt modelId="{27D6C0B8-3C3B-46CD-AA32-5B84DB59497C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Customized Website</a:t>
          </a:r>
        </a:p>
      </dgm:t>
    </dgm:pt>
    <dgm:pt modelId="{E0120E27-912A-4BD3-A25F-4BE9A7624450}" type="parTrans" cxnId="{6919A0CD-A67D-487B-B4FF-45BF226DF4B2}">
      <dgm:prSet/>
      <dgm:spPr/>
      <dgm:t>
        <a:bodyPr/>
        <a:lstStyle/>
        <a:p>
          <a:endParaRPr lang="en-US"/>
        </a:p>
      </dgm:t>
    </dgm:pt>
    <dgm:pt modelId="{DD509E06-9535-4CAD-AA49-24F07E1C6AF8}" type="sibTrans" cxnId="{6919A0CD-A67D-487B-B4FF-45BF226DF4B2}">
      <dgm:prSet/>
      <dgm:spPr/>
      <dgm:t>
        <a:bodyPr/>
        <a:lstStyle/>
        <a:p>
          <a:endParaRPr lang="en-US"/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High Expenses</a:t>
          </a:r>
        </a:p>
      </dgm:t>
    </dgm:pt>
    <dgm:pt modelId="{AF0AFAF7-29AF-49F0-AAF1-DF000E90FA45}" type="parTrans" cxnId="{F6202ECC-A48C-4232-89A6-842981382917}">
      <dgm:prSet/>
      <dgm:spPr/>
      <dgm:t>
        <a:bodyPr/>
        <a:lstStyle/>
        <a:p>
          <a:endParaRPr lang="en-US"/>
        </a:p>
      </dgm:t>
    </dgm:pt>
    <dgm:pt modelId="{A4E5BD14-FA12-4AFD-8D52-87BA63CB13BC}" type="sibTrans" cxnId="{F6202ECC-A48C-4232-89A6-842981382917}">
      <dgm:prSet/>
      <dgm:spPr/>
      <dgm:t>
        <a:bodyPr/>
        <a:lstStyle/>
        <a:p>
          <a:endParaRPr lang="en-US"/>
        </a:p>
      </dgm:t>
    </dgm:pt>
    <dgm:pt modelId="{90B3CFED-87EA-4481-B187-96B0EC0681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Students Safety</a:t>
          </a:r>
        </a:p>
      </dgm:t>
    </dgm:pt>
    <dgm:pt modelId="{A3B7380B-8009-4B3D-89AA-BE303AA49680}" type="parTrans" cxnId="{8303FC22-E0F0-4FC7-B521-08AA29D278E9}">
      <dgm:prSet/>
      <dgm:spPr/>
      <dgm:t>
        <a:bodyPr/>
        <a:lstStyle/>
        <a:p>
          <a:endParaRPr lang="en-US"/>
        </a:p>
      </dgm:t>
    </dgm:pt>
    <dgm:pt modelId="{F4801340-686E-4328-A9A7-825391E75716}" type="sibTrans" cxnId="{8303FC22-E0F0-4FC7-B521-08AA29D278E9}">
      <dgm:prSet/>
      <dgm:spPr/>
      <dgm:t>
        <a:bodyPr/>
        <a:lstStyle/>
        <a:p>
          <a:endParaRPr lang="en-US"/>
        </a:p>
      </dgm:t>
    </dgm:pt>
    <dgm:pt modelId="{89F32D09-0F10-46D4-BF24-D46621158740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Unique Database</a:t>
          </a:r>
        </a:p>
      </dgm:t>
    </dgm:pt>
    <dgm:pt modelId="{A24A7B6D-2770-4854-A62C-4AF58794CCA6}" type="parTrans" cxnId="{107ED191-7A63-4C79-ABE8-98F35421B069}">
      <dgm:prSet/>
      <dgm:spPr/>
      <dgm:t>
        <a:bodyPr/>
        <a:lstStyle/>
        <a:p>
          <a:endParaRPr lang="en-US"/>
        </a:p>
      </dgm:t>
    </dgm:pt>
    <dgm:pt modelId="{37F905F3-6161-4DDA-9EF7-55CEE7C37A99}" type="sibTrans" cxnId="{107ED191-7A63-4C79-ABE8-98F35421B069}">
      <dgm:prSet/>
      <dgm:spPr/>
      <dgm:t>
        <a:bodyPr/>
        <a:lstStyle/>
        <a:p>
          <a:endParaRPr lang="en-US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3" custLinFactY="-13950" custLinFactNeighborX="-39350" custLinFactNeighborY="-100000"/>
      <dgm:spPr/>
    </dgm:pt>
    <dgm:pt modelId="{361A989A-9FFE-49D5-BC5B-C92E7DD08C70}" type="pres">
      <dgm:prSet presAssocID="{C9D034DA-DB8E-4956-B03A-29C75F6CCEAC}" presName="textNode" presStyleLbl="bgShp" presStyleIdx="0" presStyleCnt="3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9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9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115FDD17-3BBD-40F9-A7DF-15CABE7FE409}" type="pres">
      <dgm:prSet presAssocID="{27D6C0B8-3C3B-46CD-AA32-5B84DB59497C}" presName="childNode" presStyleLbl="node1" presStyleIdx="2" presStyleCnt="9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3"/>
      <dgm:spPr/>
    </dgm:pt>
    <dgm:pt modelId="{1F34CE8E-6A1E-4673-AD9E-567525E2D530}" type="pres">
      <dgm:prSet presAssocID="{2CB9DBDF-9A0C-4096-9173-9F2F590692AD}" presName="textNode" presStyleLbl="bgShp" presStyleIdx="1" presStyleCnt="3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3" presStyleCnt="9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4" presStyleCnt="9">
        <dgm:presLayoutVars>
          <dgm:bulletEnabled val="1"/>
        </dgm:presLayoutVars>
      </dgm:prSet>
      <dgm:spPr/>
    </dgm:pt>
    <dgm:pt modelId="{D9D7B82A-FFC9-4E75-BAD6-75D64C803943}" type="pres">
      <dgm:prSet presAssocID="{B773D5EE-B636-4F43-B731-C2CFC63676EC}" presName="aSpace2" presStyleCnt="0"/>
      <dgm:spPr/>
    </dgm:pt>
    <dgm:pt modelId="{B141C6B4-22BD-40B9-A028-74CD3F8BBE78}" type="pres">
      <dgm:prSet presAssocID="{90B3CFED-87EA-4481-B187-96B0EC068142}" presName="childNode" presStyleLbl="node1" presStyleIdx="5" presStyleCnt="9">
        <dgm:presLayoutVars>
          <dgm:bulletEnabled val="1"/>
        </dgm:presLayoutVars>
      </dgm:prSet>
      <dgm:spPr/>
    </dgm:pt>
    <dgm:pt modelId="{817CC127-D50D-4F87-9AF7-3DC370965C5B}" type="pres">
      <dgm:prSet presAssocID="{2CB9DBDF-9A0C-4096-9173-9F2F590692AD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2" presStyleCnt="3"/>
      <dgm:spPr/>
    </dgm:pt>
    <dgm:pt modelId="{3A36EDDC-26C9-41BA-B1A6-7FE662FBFCF3}" type="pres">
      <dgm:prSet presAssocID="{0AEA3E20-0A49-4A92-8B5F-BA0749CD9E33}" presName="textNode" presStyleLbl="bgShp" presStyleIdx="2" presStyleCnt="3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6" presStyleCnt="9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913ED80F-749A-4D6D-9FF6-2B22F5135659}" type="pres">
      <dgm:prSet presAssocID="{0C4DB261-AFF5-4736-B033-13BC35D33F32}" presName="childNode" presStyleLbl="node1" presStyleIdx="7" presStyleCnt="9">
        <dgm:presLayoutVars>
          <dgm:bulletEnabled val="1"/>
        </dgm:presLayoutVars>
      </dgm:prSet>
      <dgm:spPr/>
    </dgm:pt>
    <dgm:pt modelId="{A2F79252-3966-420C-8452-536A25317A4E}" type="pres">
      <dgm:prSet presAssocID="{0C4DB261-AFF5-4736-B033-13BC35D33F32}" presName="aSpace2" presStyleCnt="0"/>
      <dgm:spPr/>
    </dgm:pt>
    <dgm:pt modelId="{DAF08508-6895-4B5B-8F0A-4D58A2121B51}" type="pres">
      <dgm:prSet presAssocID="{89F32D09-0F10-46D4-BF24-D46621158740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1398FA13-A3D0-447E-8D2B-C84414105973}" type="presOf" srcId="{90B3CFED-87EA-4481-B187-96B0EC068142}" destId="{B141C6B4-22BD-40B9-A028-74CD3F8BBE78}" srcOrd="0" destOrd="0" presId="urn:microsoft.com/office/officeart/2005/8/layout/lProcess2"/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8303FC22-E0F0-4FC7-B521-08AA29D278E9}" srcId="{2CB9DBDF-9A0C-4096-9173-9F2F590692AD}" destId="{90B3CFED-87EA-4481-B187-96B0EC068142}" srcOrd="2" destOrd="0" parTransId="{A3B7380B-8009-4B3D-89AA-BE303AA49680}" sibTransId="{F4801340-686E-4328-A9A7-825391E75716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4275C440-7517-475D-82B9-9AF8B34683E5}" type="presOf" srcId="{27D6C0B8-3C3B-46CD-AA32-5B84DB59497C}" destId="{115FDD17-3BBD-40F9-A7DF-15CABE7FE409}" srcOrd="0" destOrd="0" presId="urn:microsoft.com/office/officeart/2005/8/layout/lProcess2"/>
    <dgm:cxn modelId="{3CA54641-8643-4D28-BE8D-BC143A6BF753}" type="presOf" srcId="{0C4DB261-AFF5-4736-B033-13BC35D33F32}" destId="{913ED80F-749A-4D6D-9FF6-2B22F5135659}" srcOrd="0" destOrd="0" presId="urn:microsoft.com/office/officeart/2005/8/layout/lProcess2"/>
    <dgm:cxn modelId="{144B5742-A8C8-4BDE-B65B-FFEE5874CD20}" type="presOf" srcId="{89F32D09-0F10-46D4-BF24-D46621158740}" destId="{DAF08508-6895-4B5B-8F0A-4D58A2121B51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107ED191-7A63-4C79-ABE8-98F35421B069}" srcId="{0AEA3E20-0A49-4A92-8B5F-BA0749CD9E33}" destId="{89F32D09-0F10-46D4-BF24-D46621158740}" srcOrd="2" destOrd="0" parTransId="{A24A7B6D-2770-4854-A62C-4AF58794CCA6}" sibTransId="{37F905F3-6161-4DDA-9EF7-55CEE7C37A99}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6919A0CD-A67D-487B-B4FF-45BF226DF4B2}" srcId="{C9D034DA-DB8E-4956-B03A-29C75F6CCEAC}" destId="{27D6C0B8-3C3B-46CD-AA32-5B84DB59497C}" srcOrd="2" destOrd="0" parTransId="{E0120E27-912A-4BD3-A25F-4BE9A7624450}" sibTransId="{DD509E06-9535-4CAD-AA49-24F07E1C6AF8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44FABAEF-96DC-49D0-BF68-54C31FA3F06B}" srcId="{A86AE60B-070A-4D9A-AF8B-43D0DE0BCB56}" destId="{0AEA3E20-0A49-4A92-8B5F-BA0749CD9E33}" srcOrd="2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E511CFD-BC4E-43FD-ADD5-258467B55286}" srcId="{0AEA3E20-0A49-4A92-8B5F-BA0749CD9E33}" destId="{0C4DB261-AFF5-4736-B033-13BC35D33F32}" srcOrd="1" destOrd="0" parTransId="{05B89D92-BEA8-473E-93EA-89055D95B4DF}" sibTransId="{50E4AB63-A4C1-4BF1-8FFA-5C4710FB4AA2}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8F124D1E-CF24-462D-A956-67A733B5B25C}" type="presParOf" srcId="{39446C4D-EFE8-4306-B48B-CE14890BF033}" destId="{115FDD17-3BBD-40F9-A7DF-15CABE7FE409}" srcOrd="4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  <dgm:cxn modelId="{38FBC2AB-F321-4F21-A1C0-67C54117B0D7}" type="presParOf" srcId="{95349DDC-D086-4479-9FCA-629D37A69F7D}" destId="{D9D7B82A-FFC9-4E75-BAD6-75D64C803943}" srcOrd="3" destOrd="0" presId="urn:microsoft.com/office/officeart/2005/8/layout/lProcess2"/>
    <dgm:cxn modelId="{A174FD8D-BE51-4D51-979F-DBDD978F9B20}" type="presParOf" srcId="{95349DDC-D086-4479-9FCA-629D37A69F7D}" destId="{B141C6B4-22BD-40B9-A028-74CD3F8BBE78}" srcOrd="4" destOrd="0" presId="urn:microsoft.com/office/officeart/2005/8/layout/lProcess2"/>
    <dgm:cxn modelId="{29511C7D-5303-479A-860E-EEA676400AC1}" type="presParOf" srcId="{27212398-99A9-4096-BBE7-6DC5849B653C}" destId="{817CC127-D50D-4F87-9AF7-3DC370965C5B}" srcOrd="3" destOrd="0" presId="urn:microsoft.com/office/officeart/2005/8/layout/lProcess2"/>
    <dgm:cxn modelId="{D0296203-133C-40D4-99A3-B5FD6AFE4485}" type="presParOf" srcId="{27212398-99A9-4096-BBE7-6DC5849B653C}" destId="{4D4900C9-4DF9-4BFA-A8CB-1E6450676201}" srcOrd="4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94C2BC26-A549-4D0F-BBC2-85E6F197491C}" type="presParOf" srcId="{5FB75FAD-B4FE-4D33-9541-524E6796E253}" destId="{913ED80F-749A-4D6D-9FF6-2B22F5135659}" srcOrd="2" destOrd="0" presId="urn:microsoft.com/office/officeart/2005/8/layout/lProcess2"/>
    <dgm:cxn modelId="{B5FFDB5E-670D-47C3-8513-C7F6E17FF924}" type="presParOf" srcId="{5FB75FAD-B4FE-4D33-9541-524E6796E253}" destId="{A2F79252-3966-420C-8452-536A25317A4E}" srcOrd="3" destOrd="0" presId="urn:microsoft.com/office/officeart/2005/8/layout/lProcess2"/>
    <dgm:cxn modelId="{16208439-5349-4012-A1D6-9CEFF51B4101}" type="presParOf" srcId="{5FB75FAD-B4FE-4D33-9541-524E6796E253}" destId="{DAF08508-6895-4B5B-8F0A-4D58A2121B5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034DA-DB8E-4956-B03A-29C75F6CCEAC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Benefits</a:t>
          </a:r>
        </a:p>
      </dgm:t>
    </dgm:pt>
    <dgm:pt modelId="{EECCBB25-5895-44BE-8193-A44AB29F0C11}" type="parTrans" cxnId="{29076922-475B-49BB-8B65-71A06EDB1A59}">
      <dgm:prSet/>
      <dgm:spPr/>
      <dgm:t>
        <a:bodyPr/>
        <a:lstStyle/>
        <a:p>
          <a:endParaRPr lang="en-US"/>
        </a:p>
      </dgm:t>
    </dgm:pt>
    <dgm:pt modelId="{ABDF8AAD-3C03-4DD4-8939-42ECDD5BE967}" type="sibTrans" cxnId="{29076922-475B-49BB-8B65-71A06EDB1A59}">
      <dgm:prSet/>
      <dgm:spPr/>
      <dgm:t>
        <a:bodyPr/>
        <a:lstStyle/>
        <a:p>
          <a:endParaRPr lang="en-US"/>
        </a:p>
      </dgm:t>
    </dgm:pt>
    <dgm:pt modelId="{769B9F8E-7B82-4582-A45B-0569850E036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Product Support</a:t>
          </a:r>
        </a:p>
      </dgm:t>
    </dgm:pt>
    <dgm:pt modelId="{C3D98E48-F8E4-4A4C-8697-F7692835C6F5}" type="parTrans" cxnId="{D3589BEB-10A5-4EE1-B044-594EBF26486B}">
      <dgm:prSet/>
      <dgm:spPr/>
      <dgm:t>
        <a:bodyPr/>
        <a:lstStyle/>
        <a:p>
          <a:endParaRPr lang="en-US"/>
        </a:p>
      </dgm:t>
    </dgm:pt>
    <dgm:pt modelId="{A53E673C-6C6D-43FE-BA0C-C75422B2585D}" type="sibTrans" cxnId="{D3589BEB-10A5-4EE1-B044-594EBF26486B}">
      <dgm:prSet/>
      <dgm:spPr/>
      <dgm:t>
        <a:bodyPr/>
        <a:lstStyle/>
        <a:p>
          <a:endParaRPr lang="en-US"/>
        </a:p>
      </dgm:t>
    </dgm:pt>
    <dgm:pt modelId="{2CB9DBDF-9A0C-4096-9173-9F2F590692AD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gm:t>
    </dgm:pt>
    <dgm:pt modelId="{49B919B8-C609-4B75-A3C7-D5FC664AF13C}" type="parTrans" cxnId="{7ED1CC64-0522-4B22-9AD5-AB655E6201DC}">
      <dgm:prSet/>
      <dgm:spPr/>
      <dgm:t>
        <a:bodyPr/>
        <a:lstStyle/>
        <a:p>
          <a:endParaRPr lang="en-US"/>
        </a:p>
      </dgm:t>
    </dgm:pt>
    <dgm:pt modelId="{FAA0D767-3C02-455B-994D-E6777216F1CB}" type="sibTrans" cxnId="{7ED1CC64-0522-4B22-9AD5-AB655E6201DC}">
      <dgm:prSet/>
      <dgm:spPr/>
      <dgm:t>
        <a:bodyPr/>
        <a:lstStyle/>
        <a:p>
          <a:endParaRPr lang="en-US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Simple Navigation</a:t>
          </a:r>
        </a:p>
      </dgm:t>
    </dgm:pt>
    <dgm:pt modelId="{0E8AFDF3-F9E7-44F3-8A56-8C5EA64A56E9}" type="parTrans" cxnId="{2DC7CCA1-94B0-4CD6-9F3E-830827127F44}">
      <dgm:prSet/>
      <dgm:spPr/>
      <dgm:t>
        <a:bodyPr/>
        <a:lstStyle/>
        <a:p>
          <a:endParaRPr lang="en-US"/>
        </a:p>
      </dgm:t>
    </dgm:pt>
    <dgm:pt modelId="{38FBFE5E-991E-430B-A0C8-4FCB9CA009A1}" type="sibTrans" cxnId="{2DC7CCA1-94B0-4CD6-9F3E-830827127F44}">
      <dgm:prSet/>
      <dgm:spPr/>
      <dgm:t>
        <a:bodyPr/>
        <a:lstStyle/>
        <a:p>
          <a:endParaRPr lang="en-US"/>
        </a:p>
      </dgm:t>
    </dgm:pt>
    <dgm:pt modelId="{C2422016-A7B6-4EFF-B16F-45E0C33EADF9}">
      <dgm:prSet phldrT="[Text]" custT="1"/>
      <dgm:spPr>
        <a:solidFill>
          <a:srgbClr val="CCDDEA"/>
        </a:solidFill>
        <a:ln>
          <a:noFill/>
        </a:ln>
      </dgm:spPr>
      <dgm:t>
        <a:bodyPr/>
        <a:lstStyle/>
        <a:p>
          <a:endParaRPr lang="en-US" sz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AED4AF-63B3-47B5-9816-2D2BF0F2BD61}" type="parTrans" cxnId="{00FB2B28-EB65-4BB3-B1ED-339995802076}">
      <dgm:prSet/>
      <dgm:spPr/>
      <dgm:t>
        <a:bodyPr/>
        <a:lstStyle/>
        <a:p>
          <a:endParaRPr lang="en-US"/>
        </a:p>
      </dgm:t>
    </dgm:pt>
    <dgm:pt modelId="{06D2926B-E2A0-4C6B-8443-1D69AC2AB0A3}" type="sibTrans" cxnId="{00FB2B28-EB65-4BB3-B1ED-339995802076}">
      <dgm:prSet/>
      <dgm:spPr/>
      <dgm:t>
        <a:bodyPr/>
        <a:lstStyle/>
        <a:p>
          <a:endParaRPr lang="en-US"/>
        </a:p>
      </dgm:t>
    </dgm:pt>
    <dgm:pt modelId="{0AEA3E20-0A49-4A92-8B5F-BA0749CD9E33}">
      <dgm:prSet phldrT="[Text]" custT="1"/>
      <dgm:spPr>
        <a:solidFill>
          <a:srgbClr val="EDF6F9"/>
        </a:solidFill>
      </dgm:spPr>
      <dgm:t>
        <a:bodyPr/>
        <a:lstStyle/>
        <a:p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</a:p>
      </dgm:t>
    </dgm:pt>
    <dgm:pt modelId="{903DA798-43CC-4FA9-84BC-D312DAC14C09}" type="parTrans" cxnId="{44FABAEF-96DC-49D0-BF68-54C31FA3F06B}">
      <dgm:prSet/>
      <dgm:spPr/>
      <dgm:t>
        <a:bodyPr/>
        <a:lstStyle/>
        <a:p>
          <a:endParaRPr lang="en-US"/>
        </a:p>
      </dgm:t>
    </dgm:pt>
    <dgm:pt modelId="{BA1A320B-09F7-4786-B205-FA61847B099E}" type="sibTrans" cxnId="{44FABAEF-96DC-49D0-BF68-54C31FA3F06B}">
      <dgm:prSet/>
      <dgm:spPr/>
      <dgm:t>
        <a:bodyPr/>
        <a:lstStyle/>
        <a:p>
          <a:endParaRPr lang="en-US"/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Live Classes</a:t>
          </a:r>
        </a:p>
      </dgm:t>
    </dgm:pt>
    <dgm:pt modelId="{FEA04DC9-0D85-4C73-94FA-F38D26E5D49C}" type="parTrans" cxnId="{EA2ECD16-2C41-4EE2-838F-6236B53E1890}">
      <dgm:prSet/>
      <dgm:spPr/>
      <dgm:t>
        <a:bodyPr/>
        <a:lstStyle/>
        <a:p>
          <a:endParaRPr lang="en-US"/>
        </a:p>
      </dgm:t>
    </dgm:pt>
    <dgm:pt modelId="{2A63E21C-A5BA-4DF9-B424-072D634FC493}" type="sibTrans" cxnId="{EA2ECD16-2C41-4EE2-838F-6236B53E1890}">
      <dgm:prSet/>
      <dgm:spPr/>
      <dgm:t>
        <a:bodyPr/>
        <a:lstStyle/>
        <a:p>
          <a:endParaRPr lang="en-US"/>
        </a:p>
      </dgm:t>
    </dgm:pt>
    <dgm:pt modelId="{0C4DB261-AFF5-4736-B033-13BC35D33F3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Student Module</a:t>
          </a:r>
        </a:p>
      </dgm:t>
    </dgm:pt>
    <dgm:pt modelId="{05B89D92-BEA8-473E-93EA-89055D95B4DF}" type="parTrans" cxnId="{2E511CFD-BC4E-43FD-ADD5-258467B55286}">
      <dgm:prSet/>
      <dgm:spPr/>
      <dgm:t>
        <a:bodyPr/>
        <a:lstStyle/>
        <a:p>
          <a:endParaRPr lang="en-US"/>
        </a:p>
      </dgm:t>
    </dgm:pt>
    <dgm:pt modelId="{50E4AB63-A4C1-4BF1-8FFA-5C4710FB4AA2}" type="sibTrans" cxnId="{2E511CFD-BC4E-43FD-ADD5-258467B55286}">
      <dgm:prSet/>
      <dgm:spPr/>
      <dgm:t>
        <a:bodyPr/>
        <a:lstStyle/>
        <a:p>
          <a:endParaRPr lang="en-US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Remote Teaching</a:t>
          </a:r>
        </a:p>
      </dgm:t>
    </dgm:pt>
    <dgm:pt modelId="{51227B36-43E3-481E-AFD8-9A8573D636FF}" type="parTrans" cxnId="{1F867E23-A9D8-4AD5-AEEB-E97DD6C0F06F}">
      <dgm:prSet/>
      <dgm:spPr/>
      <dgm:t>
        <a:bodyPr/>
        <a:lstStyle/>
        <a:p>
          <a:endParaRPr lang="en-US"/>
        </a:p>
      </dgm:t>
    </dgm:pt>
    <dgm:pt modelId="{9607D92C-13BB-48B4-8C49-C01228FE233A}" type="sibTrans" cxnId="{1F867E23-A9D8-4AD5-AEEB-E97DD6C0F06F}">
      <dgm:prSet/>
      <dgm:spPr/>
      <dgm:t>
        <a:bodyPr/>
        <a:lstStyle/>
        <a:p>
          <a:endParaRPr lang="en-US"/>
        </a:p>
      </dgm:t>
    </dgm:pt>
    <dgm:pt modelId="{27D6C0B8-3C3B-46CD-AA32-5B84DB59497C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Track and Measure Student Progress</a:t>
          </a:r>
        </a:p>
      </dgm:t>
    </dgm:pt>
    <dgm:pt modelId="{E0120E27-912A-4BD3-A25F-4BE9A7624450}" type="parTrans" cxnId="{6919A0CD-A67D-487B-B4FF-45BF226DF4B2}">
      <dgm:prSet/>
      <dgm:spPr/>
      <dgm:t>
        <a:bodyPr/>
        <a:lstStyle/>
        <a:p>
          <a:endParaRPr lang="en-US"/>
        </a:p>
      </dgm:t>
    </dgm:pt>
    <dgm:pt modelId="{DD509E06-9535-4CAD-AA49-24F07E1C6AF8}" type="sibTrans" cxnId="{6919A0CD-A67D-487B-B4FF-45BF226DF4B2}">
      <dgm:prSet/>
      <dgm:spPr/>
      <dgm:t>
        <a:bodyPr/>
        <a:lstStyle/>
        <a:p>
          <a:endParaRPr lang="en-US"/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4 steps maximum to carry out an action</a:t>
          </a:r>
        </a:p>
      </dgm:t>
    </dgm:pt>
    <dgm:pt modelId="{AF0AFAF7-29AF-49F0-AAF1-DF000E90FA45}" type="parTrans" cxnId="{F6202ECC-A48C-4232-89A6-842981382917}">
      <dgm:prSet/>
      <dgm:spPr/>
      <dgm:t>
        <a:bodyPr/>
        <a:lstStyle/>
        <a:p>
          <a:endParaRPr lang="en-US"/>
        </a:p>
      </dgm:t>
    </dgm:pt>
    <dgm:pt modelId="{A4E5BD14-FA12-4AFD-8D52-87BA63CB13BC}" type="sibTrans" cxnId="{F6202ECC-A48C-4232-89A6-842981382917}">
      <dgm:prSet/>
      <dgm:spPr/>
      <dgm:t>
        <a:bodyPr/>
        <a:lstStyle/>
        <a:p>
          <a:endParaRPr lang="en-US"/>
        </a:p>
      </dgm:t>
    </dgm:pt>
    <dgm:pt modelId="{90B3CFED-87EA-4481-B187-96B0EC0681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Everything in one place</a:t>
          </a:r>
        </a:p>
      </dgm:t>
    </dgm:pt>
    <dgm:pt modelId="{A3B7380B-8009-4B3D-89AA-BE303AA49680}" type="parTrans" cxnId="{8303FC22-E0F0-4FC7-B521-08AA29D278E9}">
      <dgm:prSet/>
      <dgm:spPr/>
      <dgm:t>
        <a:bodyPr/>
        <a:lstStyle/>
        <a:p>
          <a:endParaRPr lang="en-US"/>
        </a:p>
      </dgm:t>
    </dgm:pt>
    <dgm:pt modelId="{F4801340-686E-4328-A9A7-825391E75716}" type="sibTrans" cxnId="{8303FC22-E0F0-4FC7-B521-08AA29D278E9}">
      <dgm:prSet/>
      <dgm:spPr/>
      <dgm:t>
        <a:bodyPr/>
        <a:lstStyle/>
        <a:p>
          <a:endParaRPr lang="en-US"/>
        </a:p>
      </dgm:t>
    </dgm:pt>
    <dgm:pt modelId="{89F32D09-0F10-46D4-BF24-D46621158740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Teacher Module</a:t>
          </a:r>
        </a:p>
      </dgm:t>
    </dgm:pt>
    <dgm:pt modelId="{A24A7B6D-2770-4854-A62C-4AF58794CCA6}" type="parTrans" cxnId="{107ED191-7A63-4C79-ABE8-98F35421B069}">
      <dgm:prSet/>
      <dgm:spPr/>
      <dgm:t>
        <a:bodyPr/>
        <a:lstStyle/>
        <a:p>
          <a:endParaRPr lang="en-US"/>
        </a:p>
      </dgm:t>
    </dgm:pt>
    <dgm:pt modelId="{37F905F3-6161-4DDA-9EF7-55CEE7C37A99}" type="sibTrans" cxnId="{107ED191-7A63-4C79-ABE8-98F35421B069}">
      <dgm:prSet/>
      <dgm:spPr/>
      <dgm:t>
        <a:bodyPr/>
        <a:lstStyle/>
        <a:p>
          <a:endParaRPr lang="en-US"/>
        </a:p>
      </dgm:t>
    </dgm:pt>
    <dgm:pt modelId="{41FA22B2-9876-4139-9B9A-3186350F0626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Admin Module</a:t>
          </a:r>
        </a:p>
      </dgm:t>
    </dgm:pt>
    <dgm:pt modelId="{C86A8F76-3594-4B8B-BAEC-BA821E5C89F3}" type="parTrans" cxnId="{25FC57CC-A789-49EA-8350-1D61B9442491}">
      <dgm:prSet/>
      <dgm:spPr/>
      <dgm:t>
        <a:bodyPr/>
        <a:lstStyle/>
        <a:p>
          <a:endParaRPr lang="en-US"/>
        </a:p>
      </dgm:t>
    </dgm:pt>
    <dgm:pt modelId="{DEDAEFC3-4C7E-4038-ADC3-CC2906BAF209}" type="sibTrans" cxnId="{25FC57CC-A789-49EA-8350-1D61B9442491}">
      <dgm:prSet/>
      <dgm:spPr/>
      <dgm:t>
        <a:bodyPr/>
        <a:lstStyle/>
        <a:p>
          <a:endParaRPr lang="en-US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Customizable</a:t>
          </a:r>
        </a:p>
      </dgm:t>
    </dgm:pt>
    <dgm:pt modelId="{13CFE705-00DA-4318-95F4-87A86E750BA2}" type="sibTrans" cxnId="{E2303A66-32F2-4CDA-8134-2A95DD296A99}">
      <dgm:prSet/>
      <dgm:spPr/>
      <dgm:t>
        <a:bodyPr/>
        <a:lstStyle/>
        <a:p>
          <a:endParaRPr lang="en-US"/>
        </a:p>
      </dgm:t>
    </dgm:pt>
    <dgm:pt modelId="{CA50E07E-7507-4852-955F-873DD4DEE0EF}" type="parTrans" cxnId="{E2303A66-32F2-4CDA-8134-2A95DD296A99}">
      <dgm:prSet/>
      <dgm:spPr/>
      <dgm:t>
        <a:bodyPr/>
        <a:lstStyle/>
        <a:p>
          <a:endParaRPr lang="en-US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3" custLinFactNeighborX="-47" custLinFactNeighborY="-432"/>
      <dgm:spPr/>
    </dgm:pt>
    <dgm:pt modelId="{361A989A-9FFE-49D5-BC5B-C92E7DD08C70}" type="pres">
      <dgm:prSet presAssocID="{C9D034DA-DB8E-4956-B03A-29C75F6CCEAC}" presName="textNode" presStyleLbl="bgShp" presStyleIdx="0" presStyleCnt="3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12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12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115FDD17-3BBD-40F9-A7DF-15CABE7FE409}" type="pres">
      <dgm:prSet presAssocID="{27D6C0B8-3C3B-46CD-AA32-5B84DB59497C}" presName="childNode" presStyleLbl="node1" presStyleIdx="2" presStyleCnt="12">
        <dgm:presLayoutVars>
          <dgm:bulletEnabled val="1"/>
        </dgm:presLayoutVars>
      </dgm:prSet>
      <dgm:spPr/>
    </dgm:pt>
    <dgm:pt modelId="{F2A1E11F-4C44-4612-968E-3DB025231551}" type="pres">
      <dgm:prSet presAssocID="{27D6C0B8-3C3B-46CD-AA32-5B84DB59497C}" presName="aSpace2" presStyleCnt="0"/>
      <dgm:spPr/>
    </dgm:pt>
    <dgm:pt modelId="{45A6A965-9598-417E-9FE7-9420FC64036A}" type="pres">
      <dgm:prSet presAssocID="{769B9F8E-7B82-4582-A45B-0569850E0362}" presName="childNode" presStyleLbl="node1" presStyleIdx="3" presStyleCnt="12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3" custLinFactNeighborX="497" custLinFactNeighborY="-1612"/>
      <dgm:spPr/>
    </dgm:pt>
    <dgm:pt modelId="{1F34CE8E-6A1E-4673-AD9E-567525E2D530}" type="pres">
      <dgm:prSet presAssocID="{2CB9DBDF-9A0C-4096-9173-9F2F590692AD}" presName="textNode" presStyleLbl="bgShp" presStyleIdx="1" presStyleCnt="3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4" presStyleCnt="12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5" presStyleCnt="12" custScaleY="97295">
        <dgm:presLayoutVars>
          <dgm:bulletEnabled val="1"/>
        </dgm:presLayoutVars>
      </dgm:prSet>
      <dgm:spPr/>
    </dgm:pt>
    <dgm:pt modelId="{D9D7B82A-FFC9-4E75-BAD6-75D64C803943}" type="pres">
      <dgm:prSet presAssocID="{B773D5EE-B636-4F43-B731-C2CFC63676EC}" presName="aSpace2" presStyleCnt="0"/>
      <dgm:spPr/>
    </dgm:pt>
    <dgm:pt modelId="{B141C6B4-22BD-40B9-A028-74CD3F8BBE78}" type="pres">
      <dgm:prSet presAssocID="{90B3CFED-87EA-4481-B187-96B0EC068142}" presName="childNode" presStyleLbl="node1" presStyleIdx="6" presStyleCnt="12">
        <dgm:presLayoutVars>
          <dgm:bulletEnabled val="1"/>
        </dgm:presLayoutVars>
      </dgm:prSet>
      <dgm:spPr/>
    </dgm:pt>
    <dgm:pt modelId="{229627E3-0F20-49A8-878C-16E21D23ACCC}" type="pres">
      <dgm:prSet presAssocID="{90B3CFED-87EA-4481-B187-96B0EC068142}" presName="aSpace2" presStyleCnt="0"/>
      <dgm:spPr/>
    </dgm:pt>
    <dgm:pt modelId="{3596C622-89ED-46BB-88ED-FCBB6585C138}" type="pres">
      <dgm:prSet presAssocID="{C2422016-A7B6-4EFF-B16F-45E0C33EADF9}" presName="childNode" presStyleLbl="node1" presStyleIdx="7" presStyleCnt="12">
        <dgm:presLayoutVars>
          <dgm:bulletEnabled val="1"/>
        </dgm:presLayoutVars>
      </dgm:prSet>
      <dgm:spPr/>
    </dgm:pt>
    <dgm:pt modelId="{817CC127-D50D-4F87-9AF7-3DC370965C5B}" type="pres">
      <dgm:prSet presAssocID="{2CB9DBDF-9A0C-4096-9173-9F2F590692AD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2" presStyleCnt="3"/>
      <dgm:spPr/>
    </dgm:pt>
    <dgm:pt modelId="{3A36EDDC-26C9-41BA-B1A6-7FE662FBFCF3}" type="pres">
      <dgm:prSet presAssocID="{0AEA3E20-0A49-4A92-8B5F-BA0749CD9E33}" presName="textNode" presStyleLbl="bgShp" presStyleIdx="2" presStyleCnt="3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8" presStyleCnt="12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913ED80F-749A-4D6D-9FF6-2B22F5135659}" type="pres">
      <dgm:prSet presAssocID="{0C4DB261-AFF5-4736-B033-13BC35D33F32}" presName="childNode" presStyleLbl="node1" presStyleIdx="9" presStyleCnt="12">
        <dgm:presLayoutVars>
          <dgm:bulletEnabled val="1"/>
        </dgm:presLayoutVars>
      </dgm:prSet>
      <dgm:spPr/>
    </dgm:pt>
    <dgm:pt modelId="{A2F79252-3966-420C-8452-536A25317A4E}" type="pres">
      <dgm:prSet presAssocID="{0C4DB261-AFF5-4736-B033-13BC35D33F32}" presName="aSpace2" presStyleCnt="0"/>
      <dgm:spPr/>
    </dgm:pt>
    <dgm:pt modelId="{DAF08508-6895-4B5B-8F0A-4D58A2121B51}" type="pres">
      <dgm:prSet presAssocID="{89F32D09-0F10-46D4-BF24-D46621158740}" presName="childNode" presStyleLbl="node1" presStyleIdx="10" presStyleCnt="12">
        <dgm:presLayoutVars>
          <dgm:bulletEnabled val="1"/>
        </dgm:presLayoutVars>
      </dgm:prSet>
      <dgm:spPr/>
    </dgm:pt>
    <dgm:pt modelId="{2A51B021-88F1-49AA-BBAD-61F3A9A70CEA}" type="pres">
      <dgm:prSet presAssocID="{89F32D09-0F10-46D4-BF24-D46621158740}" presName="aSpace2" presStyleCnt="0"/>
      <dgm:spPr/>
    </dgm:pt>
    <dgm:pt modelId="{FF11490A-0A44-47B2-85BA-9FD1CC063C90}" type="pres">
      <dgm:prSet presAssocID="{41FA22B2-9876-4139-9B9A-3186350F0626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1398FA13-A3D0-447E-8D2B-C84414105973}" type="presOf" srcId="{90B3CFED-87EA-4481-B187-96B0EC068142}" destId="{B141C6B4-22BD-40B9-A028-74CD3F8BBE78}" srcOrd="0" destOrd="0" presId="urn:microsoft.com/office/officeart/2005/8/layout/lProcess2"/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6D6DDB17-5481-4FB7-A84E-E1A8FBD83049}" type="presOf" srcId="{769B9F8E-7B82-4582-A45B-0569850E0362}" destId="{45A6A965-9598-417E-9FE7-9420FC64036A}" srcOrd="0" destOrd="0" presId="urn:microsoft.com/office/officeart/2005/8/layout/lProcess2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8303FC22-E0F0-4FC7-B521-08AA29D278E9}" srcId="{2CB9DBDF-9A0C-4096-9173-9F2F590692AD}" destId="{90B3CFED-87EA-4481-B187-96B0EC068142}" srcOrd="2" destOrd="0" parTransId="{A3B7380B-8009-4B3D-89AA-BE303AA49680}" sibTransId="{F4801340-686E-4328-A9A7-825391E75716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00FB2B28-EB65-4BB3-B1ED-339995802076}" srcId="{2CB9DBDF-9A0C-4096-9173-9F2F590692AD}" destId="{C2422016-A7B6-4EFF-B16F-45E0C33EADF9}" srcOrd="3" destOrd="0" parTransId="{24AED4AF-63B3-47B5-9816-2D2BF0F2BD61}" sibTransId="{06D2926B-E2A0-4C6B-8443-1D69AC2AB0A3}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4275C440-7517-475D-82B9-9AF8B34683E5}" type="presOf" srcId="{27D6C0B8-3C3B-46CD-AA32-5B84DB59497C}" destId="{115FDD17-3BBD-40F9-A7DF-15CABE7FE409}" srcOrd="0" destOrd="0" presId="urn:microsoft.com/office/officeart/2005/8/layout/lProcess2"/>
    <dgm:cxn modelId="{3CA54641-8643-4D28-BE8D-BC143A6BF753}" type="presOf" srcId="{0C4DB261-AFF5-4736-B033-13BC35D33F32}" destId="{913ED80F-749A-4D6D-9FF6-2B22F5135659}" srcOrd="0" destOrd="0" presId="urn:microsoft.com/office/officeart/2005/8/layout/lProcess2"/>
    <dgm:cxn modelId="{144B5742-A8C8-4BDE-B65B-FFEE5874CD20}" type="presOf" srcId="{89F32D09-0F10-46D4-BF24-D46621158740}" destId="{DAF08508-6895-4B5B-8F0A-4D58A2121B51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107ED191-7A63-4C79-ABE8-98F35421B069}" srcId="{0AEA3E20-0A49-4A92-8B5F-BA0749CD9E33}" destId="{89F32D09-0F10-46D4-BF24-D46621158740}" srcOrd="2" destOrd="0" parTransId="{A24A7B6D-2770-4854-A62C-4AF58794CCA6}" sibTransId="{37F905F3-6161-4DDA-9EF7-55CEE7C37A99}"/>
    <dgm:cxn modelId="{07C59594-7EA3-4AD7-8AD7-547EDEE700CA}" type="presOf" srcId="{41FA22B2-9876-4139-9B9A-3186350F0626}" destId="{FF11490A-0A44-47B2-85BA-9FD1CC063C90}" srcOrd="0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E24DF8A4-5B13-4BAC-BF0B-07BC77D24821}" type="presOf" srcId="{C2422016-A7B6-4EFF-B16F-45E0C33EADF9}" destId="{3596C622-89ED-46BB-88ED-FCBB6585C138}" srcOrd="0" destOrd="0" presId="urn:microsoft.com/office/officeart/2005/8/layout/lProcess2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25FC57CC-A789-49EA-8350-1D61B9442491}" srcId="{0AEA3E20-0A49-4A92-8B5F-BA0749CD9E33}" destId="{41FA22B2-9876-4139-9B9A-3186350F0626}" srcOrd="3" destOrd="0" parTransId="{C86A8F76-3594-4B8B-BAEC-BA821E5C89F3}" sibTransId="{DEDAEFC3-4C7E-4038-ADC3-CC2906BAF209}"/>
    <dgm:cxn modelId="{6919A0CD-A67D-487B-B4FF-45BF226DF4B2}" srcId="{C9D034DA-DB8E-4956-B03A-29C75F6CCEAC}" destId="{27D6C0B8-3C3B-46CD-AA32-5B84DB59497C}" srcOrd="2" destOrd="0" parTransId="{E0120E27-912A-4BD3-A25F-4BE9A7624450}" sibTransId="{DD509E06-9535-4CAD-AA49-24F07E1C6AF8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D3589BEB-10A5-4EE1-B044-594EBF26486B}" srcId="{C9D034DA-DB8E-4956-B03A-29C75F6CCEAC}" destId="{769B9F8E-7B82-4582-A45B-0569850E0362}" srcOrd="3" destOrd="0" parTransId="{C3D98E48-F8E4-4A4C-8697-F7692835C6F5}" sibTransId="{A53E673C-6C6D-43FE-BA0C-C75422B2585D}"/>
    <dgm:cxn modelId="{44FABAEF-96DC-49D0-BF68-54C31FA3F06B}" srcId="{A86AE60B-070A-4D9A-AF8B-43D0DE0BCB56}" destId="{0AEA3E20-0A49-4A92-8B5F-BA0749CD9E33}" srcOrd="2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E511CFD-BC4E-43FD-ADD5-258467B55286}" srcId="{0AEA3E20-0A49-4A92-8B5F-BA0749CD9E33}" destId="{0C4DB261-AFF5-4736-B033-13BC35D33F32}" srcOrd="1" destOrd="0" parTransId="{05B89D92-BEA8-473E-93EA-89055D95B4DF}" sibTransId="{50E4AB63-A4C1-4BF1-8FFA-5C4710FB4AA2}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8F124D1E-CF24-462D-A956-67A733B5B25C}" type="presParOf" srcId="{39446C4D-EFE8-4306-B48B-CE14890BF033}" destId="{115FDD17-3BBD-40F9-A7DF-15CABE7FE409}" srcOrd="4" destOrd="0" presId="urn:microsoft.com/office/officeart/2005/8/layout/lProcess2"/>
    <dgm:cxn modelId="{AE37DA93-B329-4123-BC47-4DE535B098F2}" type="presParOf" srcId="{39446C4D-EFE8-4306-B48B-CE14890BF033}" destId="{F2A1E11F-4C44-4612-968E-3DB025231551}" srcOrd="5" destOrd="0" presId="urn:microsoft.com/office/officeart/2005/8/layout/lProcess2"/>
    <dgm:cxn modelId="{B3809BC5-C9C5-4B57-B19C-5950DB25E8F2}" type="presParOf" srcId="{39446C4D-EFE8-4306-B48B-CE14890BF033}" destId="{45A6A965-9598-417E-9FE7-9420FC64036A}" srcOrd="6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  <dgm:cxn modelId="{38FBC2AB-F321-4F21-A1C0-67C54117B0D7}" type="presParOf" srcId="{95349DDC-D086-4479-9FCA-629D37A69F7D}" destId="{D9D7B82A-FFC9-4E75-BAD6-75D64C803943}" srcOrd="3" destOrd="0" presId="urn:microsoft.com/office/officeart/2005/8/layout/lProcess2"/>
    <dgm:cxn modelId="{A174FD8D-BE51-4D51-979F-DBDD978F9B20}" type="presParOf" srcId="{95349DDC-D086-4479-9FCA-629D37A69F7D}" destId="{B141C6B4-22BD-40B9-A028-74CD3F8BBE78}" srcOrd="4" destOrd="0" presId="urn:microsoft.com/office/officeart/2005/8/layout/lProcess2"/>
    <dgm:cxn modelId="{54E38805-C035-4029-B0F6-502AB931FBE4}" type="presParOf" srcId="{95349DDC-D086-4479-9FCA-629D37A69F7D}" destId="{229627E3-0F20-49A8-878C-16E21D23ACCC}" srcOrd="5" destOrd="0" presId="urn:microsoft.com/office/officeart/2005/8/layout/lProcess2"/>
    <dgm:cxn modelId="{1C453632-DDBA-4680-B027-267DAFD5E939}" type="presParOf" srcId="{95349DDC-D086-4479-9FCA-629D37A69F7D}" destId="{3596C622-89ED-46BB-88ED-FCBB6585C138}" srcOrd="6" destOrd="0" presId="urn:microsoft.com/office/officeart/2005/8/layout/lProcess2"/>
    <dgm:cxn modelId="{29511C7D-5303-479A-860E-EEA676400AC1}" type="presParOf" srcId="{27212398-99A9-4096-BBE7-6DC5849B653C}" destId="{817CC127-D50D-4F87-9AF7-3DC370965C5B}" srcOrd="3" destOrd="0" presId="urn:microsoft.com/office/officeart/2005/8/layout/lProcess2"/>
    <dgm:cxn modelId="{D0296203-133C-40D4-99A3-B5FD6AFE4485}" type="presParOf" srcId="{27212398-99A9-4096-BBE7-6DC5849B653C}" destId="{4D4900C9-4DF9-4BFA-A8CB-1E6450676201}" srcOrd="4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94C2BC26-A549-4D0F-BBC2-85E6F197491C}" type="presParOf" srcId="{5FB75FAD-B4FE-4D33-9541-524E6796E253}" destId="{913ED80F-749A-4D6D-9FF6-2B22F5135659}" srcOrd="2" destOrd="0" presId="urn:microsoft.com/office/officeart/2005/8/layout/lProcess2"/>
    <dgm:cxn modelId="{B5FFDB5E-670D-47C3-8513-C7F6E17FF924}" type="presParOf" srcId="{5FB75FAD-B4FE-4D33-9541-524E6796E253}" destId="{A2F79252-3966-420C-8452-536A25317A4E}" srcOrd="3" destOrd="0" presId="urn:microsoft.com/office/officeart/2005/8/layout/lProcess2"/>
    <dgm:cxn modelId="{16208439-5349-4012-A1D6-9CEFF51B4101}" type="presParOf" srcId="{5FB75FAD-B4FE-4D33-9541-524E6796E253}" destId="{DAF08508-6895-4B5B-8F0A-4D58A2121B51}" srcOrd="4" destOrd="0" presId="urn:microsoft.com/office/officeart/2005/8/layout/lProcess2"/>
    <dgm:cxn modelId="{DE02A4E7-C0A3-495F-BF5B-52B80B0AC5C9}" type="presParOf" srcId="{5FB75FAD-B4FE-4D33-9541-524E6796E253}" destId="{2A51B021-88F1-49AA-BBAD-61F3A9A70CEA}" srcOrd="5" destOrd="0" presId="urn:microsoft.com/office/officeart/2005/8/layout/lProcess2"/>
    <dgm:cxn modelId="{0BAAFD6A-7BB0-4F65-AFCD-10A7D4D5B0A1}" type="presParOf" srcId="{5FB75FAD-B4FE-4D33-9541-524E6796E253}" destId="{FF11490A-0A44-47B2-85BA-9FD1CC063C90}" srcOrd="6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682EDB-152C-416A-A562-D3478B4852BE}" type="doc">
      <dgm:prSet loTypeId="urn:microsoft.com/office/officeart/2005/8/layout/hList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1462F6-28B9-4095-A89B-993785E50505}">
      <dgm:prSet phldrT="[Text]" custT="1"/>
      <dgm:spPr>
        <a:solidFill>
          <a:srgbClr val="FF9866"/>
        </a:solidFill>
      </dgm:spPr>
      <dgm:t>
        <a:bodyPr/>
        <a:lstStyle/>
        <a:p>
          <a:r>
            <a:rPr lang="en-US" sz="3600" b="1">
              <a:solidFill>
                <a:schemeClr val="bg1"/>
              </a:solidFill>
            </a:rPr>
            <a:t>S</a:t>
          </a:r>
          <a:endParaRPr lang="en-US" sz="3600" b="1" dirty="0">
            <a:solidFill>
              <a:schemeClr val="bg1"/>
            </a:solidFill>
          </a:endParaRPr>
        </a:p>
      </dgm:t>
    </dgm:pt>
    <dgm:pt modelId="{20B93663-B6B4-41DE-86D6-78EEC5C7C2B4}" type="parTrans" cxnId="{D102D827-991F-44F0-A740-4B858943A669}">
      <dgm:prSet/>
      <dgm:spPr/>
      <dgm:t>
        <a:bodyPr/>
        <a:lstStyle/>
        <a:p>
          <a:endParaRPr lang="en-US"/>
        </a:p>
      </dgm:t>
    </dgm:pt>
    <dgm:pt modelId="{16769D66-C735-4872-8E6D-AA7CAA4C45E1}" type="sibTrans" cxnId="{D102D827-991F-44F0-A740-4B858943A669}">
      <dgm:prSet/>
      <dgm:spPr/>
      <dgm:t>
        <a:bodyPr/>
        <a:lstStyle/>
        <a:p>
          <a:endParaRPr lang="en-US"/>
        </a:p>
      </dgm:t>
    </dgm:pt>
    <dgm:pt modelId="{7049C50B-36E9-4FF4-AA33-7CA10265BF1F}">
      <dgm:prSet phldrT="[Text]"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STRENGTHS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just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Saves cost and time, reducing workload of teachers and school administrators</a:t>
          </a:r>
          <a:r>
            <a:rPr lang="en-US" sz="13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algn="just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DB46852E-DC69-4686-A03B-720D4A5404B3}" type="parTrans" cxnId="{C4806651-84F2-477A-8A58-F821780738E0}">
      <dgm:prSet/>
      <dgm:spPr/>
      <dgm:t>
        <a:bodyPr/>
        <a:lstStyle/>
        <a:p>
          <a:endParaRPr lang="en-US"/>
        </a:p>
      </dgm:t>
    </dgm:pt>
    <dgm:pt modelId="{7E90867C-7092-4646-8E62-6B8CB0220464}" type="sibTrans" cxnId="{C4806651-84F2-477A-8A58-F821780738E0}">
      <dgm:prSet/>
      <dgm:spPr/>
      <dgm:t>
        <a:bodyPr/>
        <a:lstStyle/>
        <a:p>
          <a:endParaRPr lang="en-US"/>
        </a:p>
      </dgm:t>
    </dgm:pt>
    <dgm:pt modelId="{7B09E43F-4F2C-46FB-9889-01169F0AFAA3}">
      <dgm:prSet phldrT="[Text]" custT="1"/>
      <dgm:spPr>
        <a:solidFill>
          <a:srgbClr val="FF9866"/>
        </a:solidFill>
      </dgm:spPr>
      <dgm:t>
        <a:bodyPr/>
        <a:lstStyle/>
        <a:p>
          <a:r>
            <a:rPr lang="en-US" sz="3600" b="1" dirty="0"/>
            <a:t>W</a:t>
          </a:r>
        </a:p>
      </dgm:t>
    </dgm:pt>
    <dgm:pt modelId="{CA2E8FC9-8363-49DF-BAB5-510F9BBC6FE9}" type="parTrans" cxnId="{BF0B4F65-B7F8-4FB3-888A-CAB3A6BE6CC3}">
      <dgm:prSet/>
      <dgm:spPr/>
      <dgm:t>
        <a:bodyPr/>
        <a:lstStyle/>
        <a:p>
          <a:endParaRPr lang="en-US"/>
        </a:p>
      </dgm:t>
    </dgm:pt>
    <dgm:pt modelId="{32B778DC-209A-486F-A808-C1529FD95646}" type="sibTrans" cxnId="{BF0B4F65-B7F8-4FB3-888A-CAB3A6BE6CC3}">
      <dgm:prSet/>
      <dgm:spPr/>
      <dgm:t>
        <a:bodyPr/>
        <a:lstStyle/>
        <a:p>
          <a:endParaRPr lang="en-US"/>
        </a:p>
      </dgm:t>
    </dgm:pt>
    <dgm:pt modelId="{21A54394-56DD-4181-BB97-BB470171AE39}">
      <dgm:prSet phldrT="[Text]"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WEAKNESSES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financial and human resources to implement ideas.</a:t>
          </a:r>
        </a:p>
      </dgm:t>
    </dgm:pt>
    <dgm:pt modelId="{A0DEDE4F-0455-4E37-B464-6FA4CE794450}" type="parTrans" cxnId="{69D344CC-85A0-4838-8F5F-C1A98DCC502F}">
      <dgm:prSet/>
      <dgm:spPr/>
      <dgm:t>
        <a:bodyPr/>
        <a:lstStyle/>
        <a:p>
          <a:endParaRPr lang="en-US"/>
        </a:p>
      </dgm:t>
    </dgm:pt>
    <dgm:pt modelId="{80E99721-DEEC-4624-9AB6-3412D1B03FA1}" type="sibTrans" cxnId="{69D344CC-85A0-4838-8F5F-C1A98DCC502F}">
      <dgm:prSet/>
      <dgm:spPr/>
      <dgm:t>
        <a:bodyPr/>
        <a:lstStyle/>
        <a:p>
          <a:endParaRPr lang="en-US"/>
        </a:p>
      </dgm:t>
    </dgm:pt>
    <dgm:pt modelId="{B389E4E7-5C41-40E3-BFA8-34C9717011E0}">
      <dgm:prSet custT="1"/>
      <dgm:spPr>
        <a:solidFill>
          <a:srgbClr val="FF9866"/>
        </a:solidFill>
      </dgm:spPr>
      <dgm:t>
        <a:bodyPr/>
        <a:lstStyle/>
        <a:p>
          <a:r>
            <a:rPr lang="en-US" sz="3600" b="1"/>
            <a:t>O</a:t>
          </a:r>
          <a:endParaRPr lang="en-US" sz="3600" b="1" dirty="0"/>
        </a:p>
      </dgm:t>
    </dgm:pt>
    <dgm:pt modelId="{6E107221-F1E8-40D5-B50F-779FE5D5C4A9}" type="parTrans" cxnId="{83975A53-541B-4F6B-9D93-E82DF997CD1D}">
      <dgm:prSet/>
      <dgm:spPr/>
      <dgm:t>
        <a:bodyPr/>
        <a:lstStyle/>
        <a:p>
          <a:endParaRPr lang="en-US"/>
        </a:p>
      </dgm:t>
    </dgm:pt>
    <dgm:pt modelId="{1CB656DD-F820-4E7C-A829-A7BF7FF9B84E}" type="sibTrans" cxnId="{83975A53-541B-4F6B-9D93-E82DF997CD1D}">
      <dgm:prSet/>
      <dgm:spPr/>
      <dgm:t>
        <a:bodyPr/>
        <a:lstStyle/>
        <a:p>
          <a:endParaRPr lang="en-US"/>
        </a:p>
      </dgm:t>
    </dgm:pt>
    <dgm:pt modelId="{DC03E4C6-CF03-4142-92CF-C0521F6E49C5}">
      <dgm:prSet custT="1"/>
      <dgm:spPr>
        <a:solidFill>
          <a:srgbClr val="FF9866"/>
        </a:solidFill>
      </dgm:spPr>
      <dgm:t>
        <a:bodyPr/>
        <a:lstStyle/>
        <a:p>
          <a:r>
            <a:rPr lang="en-US" sz="3600" b="1"/>
            <a:t>T</a:t>
          </a:r>
          <a:endParaRPr lang="en-US" sz="3600" b="1" dirty="0"/>
        </a:p>
      </dgm:t>
    </dgm:pt>
    <dgm:pt modelId="{3F08C9B5-C168-4E6E-AC53-2F885459EAAE}" type="parTrans" cxnId="{E4BD15C6-BD80-41A7-9655-5ACE1DA054CD}">
      <dgm:prSet/>
      <dgm:spPr/>
      <dgm:t>
        <a:bodyPr/>
        <a:lstStyle/>
        <a:p>
          <a:endParaRPr lang="en-US"/>
        </a:p>
      </dgm:t>
    </dgm:pt>
    <dgm:pt modelId="{7E01305A-461D-4960-8FFC-F58703151891}" type="sibTrans" cxnId="{E4BD15C6-BD80-41A7-9655-5ACE1DA054CD}">
      <dgm:prSet/>
      <dgm:spPr/>
      <dgm:t>
        <a:bodyPr/>
        <a:lstStyle/>
        <a:p>
          <a:endParaRPr lang="en-US"/>
        </a:p>
      </dgm:t>
    </dgm:pt>
    <dgm:pt modelId="{4A1410C0-8F71-40B6-88E1-99D7E5715612}">
      <dgm:prSet custT="1"/>
      <dgm:spPr>
        <a:solidFill>
          <a:srgbClr val="EDF6F9">
            <a:alpha val="90000"/>
          </a:srgbClr>
        </a:solidFill>
      </dgm:spPr>
      <dgm:t>
        <a:bodyPr rIns="274320"/>
        <a:lstStyle/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There are at least 5 A-Level Schools in every Nigerian state</a:t>
          </a:r>
        </a:p>
      </dgm:t>
    </dgm:pt>
    <dgm:pt modelId="{6831A14A-9781-4DA3-9CAA-1A658F919C0F}" type="parTrans" cxnId="{DC658FC8-8357-4A00-8C3A-821FDD6B1383}">
      <dgm:prSet/>
      <dgm:spPr/>
      <dgm:t>
        <a:bodyPr/>
        <a:lstStyle/>
        <a:p>
          <a:endParaRPr lang="en-US"/>
        </a:p>
      </dgm:t>
    </dgm:pt>
    <dgm:pt modelId="{C835B916-C6FA-46BA-82FB-1300EF521EB2}" type="sibTrans" cxnId="{DC658FC8-8357-4A00-8C3A-821FDD6B1383}">
      <dgm:prSet/>
      <dgm:spPr/>
      <dgm:t>
        <a:bodyPr/>
        <a:lstStyle/>
        <a:p>
          <a:endParaRPr lang="en-US"/>
        </a:p>
      </dgm:t>
    </dgm:pt>
    <dgm:pt modelId="{AD5AE90F-13E7-40DC-A3F8-1C7F8D1A3675}">
      <dgm:prSet custT="1"/>
      <dgm:spPr>
        <a:solidFill>
          <a:srgbClr val="EDF6F9">
            <a:alpha val="90000"/>
          </a:srgbClr>
        </a:solidFill>
      </dgm:spPr>
      <dgm:t>
        <a:bodyPr lIns="0" rIns="274320"/>
        <a:lstStyle/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n-US" sz="1800" b="1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800" b="1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THREATS</a:t>
          </a:r>
          <a:r>
            <a:rPr lang="en-US" sz="18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computer facilities by the school.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computer literacy of school staff.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Existing competitor products</a:t>
          </a:r>
        </a:p>
        <a:p>
          <a:pPr algn="ctr"/>
          <a:r>
            <a:rPr lang="en-US" sz="1400" b="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0732C778-815A-42FD-B155-45706C6C41DE}" type="parTrans" cxnId="{0D6B03A4-9428-485C-92EA-0B763D826AD0}">
      <dgm:prSet/>
      <dgm:spPr/>
      <dgm:t>
        <a:bodyPr/>
        <a:lstStyle/>
        <a:p>
          <a:endParaRPr lang="en-US"/>
        </a:p>
      </dgm:t>
    </dgm:pt>
    <dgm:pt modelId="{944729E1-FD8F-4AC1-AA6F-A91607ADDDC8}" type="sibTrans" cxnId="{0D6B03A4-9428-485C-92EA-0B763D826AD0}">
      <dgm:prSet/>
      <dgm:spPr/>
      <dgm:t>
        <a:bodyPr/>
        <a:lstStyle/>
        <a:p>
          <a:endParaRPr lang="en-US"/>
        </a:p>
      </dgm:t>
    </dgm:pt>
    <dgm:pt modelId="{0442B99F-FD5D-4C04-A395-09343BE58850}" type="pres">
      <dgm:prSet presAssocID="{D4682EDB-152C-416A-A562-D3478B4852BE}" presName="list" presStyleCnt="0">
        <dgm:presLayoutVars>
          <dgm:dir/>
          <dgm:animLvl val="lvl"/>
        </dgm:presLayoutVars>
      </dgm:prSet>
      <dgm:spPr/>
    </dgm:pt>
    <dgm:pt modelId="{151FA6CF-67CE-48D1-BAD8-3519B7476C74}" type="pres">
      <dgm:prSet presAssocID="{D51462F6-28B9-4095-A89B-993785E50505}" presName="posSpace" presStyleCnt="0"/>
      <dgm:spPr/>
    </dgm:pt>
    <dgm:pt modelId="{C4838C0C-7272-41F0-ACF9-5D882132519F}" type="pres">
      <dgm:prSet presAssocID="{D51462F6-28B9-4095-A89B-993785E50505}" presName="vertFlow" presStyleCnt="0"/>
      <dgm:spPr/>
    </dgm:pt>
    <dgm:pt modelId="{D8B20639-EF23-4621-898E-512369B26518}" type="pres">
      <dgm:prSet presAssocID="{D51462F6-28B9-4095-A89B-993785E50505}" presName="topSpace" presStyleCnt="0"/>
      <dgm:spPr/>
    </dgm:pt>
    <dgm:pt modelId="{B7ADD0E7-8118-4833-BD8E-8001AE1ACF9F}" type="pres">
      <dgm:prSet presAssocID="{D51462F6-28B9-4095-A89B-993785E50505}" presName="firstComp" presStyleCnt="0"/>
      <dgm:spPr/>
    </dgm:pt>
    <dgm:pt modelId="{8768483D-3B41-4C5B-8CA4-299C223B5DA1}" type="pres">
      <dgm:prSet presAssocID="{D51462F6-28B9-4095-A89B-993785E50505}" presName="firstChild" presStyleLbl="bgAccFollowNode1" presStyleIdx="0" presStyleCnt="4" custScaleX="135940" custScaleY="277712" custLinFactNeighborX="14908" custLinFactNeighborY="-2143"/>
      <dgm:spPr>
        <a:prstGeom prst="ellipse">
          <a:avLst/>
        </a:prstGeom>
      </dgm:spPr>
    </dgm:pt>
    <dgm:pt modelId="{4A60AA19-D4DE-43AF-9E27-0B483BB89C75}" type="pres">
      <dgm:prSet presAssocID="{D51462F6-28B9-4095-A89B-993785E50505}" presName="firstChildTx" presStyleLbl="bgAccFollowNode1" presStyleIdx="0" presStyleCnt="4">
        <dgm:presLayoutVars>
          <dgm:bulletEnabled val="1"/>
        </dgm:presLayoutVars>
      </dgm:prSet>
      <dgm:spPr/>
    </dgm:pt>
    <dgm:pt modelId="{B2E09C79-1434-4AC8-9D53-646DEB9C845C}" type="pres">
      <dgm:prSet presAssocID="{D51462F6-28B9-4095-A89B-993785E50505}" presName="negSpace" presStyleCnt="0"/>
      <dgm:spPr/>
    </dgm:pt>
    <dgm:pt modelId="{A51EEC41-7F68-4654-B787-F797CC89AE9A}" type="pres">
      <dgm:prSet presAssocID="{D51462F6-28B9-4095-A89B-993785E50505}" presName="circle" presStyleLbl="node1" presStyleIdx="0" presStyleCnt="4" custScaleX="79066" custScaleY="79066" custLinFactNeighborX="5913" custLinFactNeighborY="24391"/>
      <dgm:spPr/>
    </dgm:pt>
    <dgm:pt modelId="{AF2F7994-61E0-4572-B1BF-B562CD0CAAD6}" type="pres">
      <dgm:prSet presAssocID="{16769D66-C735-4872-8E6D-AA7CAA4C45E1}" presName="transSpace" presStyleCnt="0"/>
      <dgm:spPr/>
    </dgm:pt>
    <dgm:pt modelId="{987A2086-3F50-4660-96C5-AB1C127A7E06}" type="pres">
      <dgm:prSet presAssocID="{7B09E43F-4F2C-46FB-9889-01169F0AFAA3}" presName="posSpace" presStyleCnt="0"/>
      <dgm:spPr/>
    </dgm:pt>
    <dgm:pt modelId="{2432DD58-5943-4116-8B53-63BB9F237FB9}" type="pres">
      <dgm:prSet presAssocID="{7B09E43F-4F2C-46FB-9889-01169F0AFAA3}" presName="vertFlow" presStyleCnt="0"/>
      <dgm:spPr/>
    </dgm:pt>
    <dgm:pt modelId="{A69E01CA-24A1-4646-B05C-4FE43AFAB5F3}" type="pres">
      <dgm:prSet presAssocID="{7B09E43F-4F2C-46FB-9889-01169F0AFAA3}" presName="topSpace" presStyleCnt="0"/>
      <dgm:spPr/>
    </dgm:pt>
    <dgm:pt modelId="{2B418B5D-5B94-4A61-88CB-73489FE68DFA}" type="pres">
      <dgm:prSet presAssocID="{7B09E43F-4F2C-46FB-9889-01169F0AFAA3}" presName="firstComp" presStyleCnt="0"/>
      <dgm:spPr/>
    </dgm:pt>
    <dgm:pt modelId="{D71620C5-29E2-480A-A3E0-E1609382498C}" type="pres">
      <dgm:prSet presAssocID="{7B09E43F-4F2C-46FB-9889-01169F0AFAA3}" presName="firstChild" presStyleLbl="bgAccFollowNode1" presStyleIdx="1" presStyleCnt="4" custScaleX="135940" custScaleY="277712" custLinFactNeighborX="-27670" custLinFactNeighborY="-6734"/>
      <dgm:spPr>
        <a:prstGeom prst="ellipse">
          <a:avLst/>
        </a:prstGeom>
      </dgm:spPr>
    </dgm:pt>
    <dgm:pt modelId="{4BBD4029-38E6-44A3-81EB-451E621D4ED8}" type="pres">
      <dgm:prSet presAssocID="{7B09E43F-4F2C-46FB-9889-01169F0AFAA3}" presName="firstChildTx" presStyleLbl="bgAccFollowNode1" presStyleIdx="1" presStyleCnt="4">
        <dgm:presLayoutVars>
          <dgm:bulletEnabled val="1"/>
        </dgm:presLayoutVars>
      </dgm:prSet>
      <dgm:spPr/>
    </dgm:pt>
    <dgm:pt modelId="{2C9F294D-4E84-4F3F-B3CF-B99312184F10}" type="pres">
      <dgm:prSet presAssocID="{7B09E43F-4F2C-46FB-9889-01169F0AFAA3}" presName="negSpace" presStyleCnt="0"/>
      <dgm:spPr/>
    </dgm:pt>
    <dgm:pt modelId="{FCBD1CC0-A9BB-4778-BECA-345AE7E4BF3E}" type="pres">
      <dgm:prSet presAssocID="{7B09E43F-4F2C-46FB-9889-01169F0AFAA3}" presName="circle" presStyleLbl="node1" presStyleIdx="1" presStyleCnt="4" custScaleX="79066" custScaleY="79066" custLinFactNeighborX="-56862" custLinFactNeighborY="18143"/>
      <dgm:spPr/>
    </dgm:pt>
    <dgm:pt modelId="{B8AE3DC5-6AB3-4180-86C1-FDB5976C1308}" type="pres">
      <dgm:prSet presAssocID="{32B778DC-209A-486F-A808-C1529FD95646}" presName="transSpace" presStyleCnt="0"/>
      <dgm:spPr/>
    </dgm:pt>
    <dgm:pt modelId="{EFBFF9E4-317A-4F1B-AA83-11C9AED14514}" type="pres">
      <dgm:prSet presAssocID="{B389E4E7-5C41-40E3-BFA8-34C9717011E0}" presName="posSpace" presStyleCnt="0"/>
      <dgm:spPr/>
    </dgm:pt>
    <dgm:pt modelId="{82775B84-BAF3-4D3E-A34F-41996CCAE38D}" type="pres">
      <dgm:prSet presAssocID="{B389E4E7-5C41-40E3-BFA8-34C9717011E0}" presName="vertFlow" presStyleCnt="0"/>
      <dgm:spPr/>
    </dgm:pt>
    <dgm:pt modelId="{E46C0E7D-ADC7-4127-A857-AAF8BF8507C4}" type="pres">
      <dgm:prSet presAssocID="{B389E4E7-5C41-40E3-BFA8-34C9717011E0}" presName="topSpace" presStyleCnt="0"/>
      <dgm:spPr/>
    </dgm:pt>
    <dgm:pt modelId="{1ED751E1-6C6F-478F-B0A5-57F717ABAE4E}" type="pres">
      <dgm:prSet presAssocID="{B389E4E7-5C41-40E3-BFA8-34C9717011E0}" presName="firstComp" presStyleCnt="0"/>
      <dgm:spPr/>
    </dgm:pt>
    <dgm:pt modelId="{F92D1AF4-0E07-450D-BC35-F29C4B1AE32B}" type="pres">
      <dgm:prSet presAssocID="{B389E4E7-5C41-40E3-BFA8-34C9717011E0}" presName="firstChild" presStyleLbl="bgAccFollowNode1" presStyleIdx="2" presStyleCnt="4" custScaleX="135940" custScaleY="277712" custLinFactNeighborX="-69204" custLinFactNeighborY="-6116"/>
      <dgm:spPr>
        <a:prstGeom prst="ellipse">
          <a:avLst/>
        </a:prstGeom>
      </dgm:spPr>
    </dgm:pt>
    <dgm:pt modelId="{245D7293-039F-43E7-93D8-690AC3954D1B}" type="pres">
      <dgm:prSet presAssocID="{B389E4E7-5C41-40E3-BFA8-34C9717011E0}" presName="firstChildTx" presStyleLbl="bgAccFollowNode1" presStyleIdx="2" presStyleCnt="4">
        <dgm:presLayoutVars>
          <dgm:bulletEnabled val="1"/>
        </dgm:presLayoutVars>
      </dgm:prSet>
      <dgm:spPr/>
    </dgm:pt>
    <dgm:pt modelId="{DDE3F8EF-C903-45B6-BAE7-40647C029A42}" type="pres">
      <dgm:prSet presAssocID="{B389E4E7-5C41-40E3-BFA8-34C9717011E0}" presName="negSpace" presStyleCnt="0"/>
      <dgm:spPr/>
    </dgm:pt>
    <dgm:pt modelId="{AF1592E9-5C53-449B-8018-5EB36BC01428}" type="pres">
      <dgm:prSet presAssocID="{B389E4E7-5C41-40E3-BFA8-34C9717011E0}" presName="circle" presStyleLbl="node1" presStyleIdx="2" presStyleCnt="4" custScaleX="79066" custScaleY="79066" custLinFactX="-8113" custLinFactNeighborX="-100000" custLinFactNeighborY="12445"/>
      <dgm:spPr/>
    </dgm:pt>
    <dgm:pt modelId="{0CF503A4-61AE-4A48-BAAF-25E4C65B041C}" type="pres">
      <dgm:prSet presAssocID="{1CB656DD-F820-4E7C-A829-A7BF7FF9B84E}" presName="transSpace" presStyleCnt="0"/>
      <dgm:spPr/>
    </dgm:pt>
    <dgm:pt modelId="{A21BC69B-195A-4AE0-ACE3-8ADC8B0F0169}" type="pres">
      <dgm:prSet presAssocID="{DC03E4C6-CF03-4142-92CF-C0521F6E49C5}" presName="posSpace" presStyleCnt="0"/>
      <dgm:spPr/>
    </dgm:pt>
    <dgm:pt modelId="{C25F1C67-0F5E-435B-AA09-A6BC112A496F}" type="pres">
      <dgm:prSet presAssocID="{DC03E4C6-CF03-4142-92CF-C0521F6E49C5}" presName="vertFlow" presStyleCnt="0"/>
      <dgm:spPr/>
    </dgm:pt>
    <dgm:pt modelId="{A43E7997-EEC8-4159-A1AE-DF94D1BF67B3}" type="pres">
      <dgm:prSet presAssocID="{DC03E4C6-CF03-4142-92CF-C0521F6E49C5}" presName="topSpace" presStyleCnt="0"/>
      <dgm:spPr/>
    </dgm:pt>
    <dgm:pt modelId="{17F337AE-56EC-4282-9C14-715E286F0256}" type="pres">
      <dgm:prSet presAssocID="{DC03E4C6-CF03-4142-92CF-C0521F6E49C5}" presName="firstComp" presStyleCnt="0"/>
      <dgm:spPr/>
    </dgm:pt>
    <dgm:pt modelId="{DB3D7275-A85D-4283-83AA-4DBBDA0B820B}" type="pres">
      <dgm:prSet presAssocID="{DC03E4C6-CF03-4142-92CF-C0521F6E49C5}" presName="firstChild" presStyleLbl="bgAccFollowNode1" presStyleIdx="3" presStyleCnt="4" custScaleX="135940" custScaleY="277712" custLinFactX="-10736" custLinFactNeighborX="-100000" custLinFactNeighborY="-3581"/>
      <dgm:spPr>
        <a:prstGeom prst="ellipse">
          <a:avLst/>
        </a:prstGeom>
      </dgm:spPr>
    </dgm:pt>
    <dgm:pt modelId="{BBA46FF5-35DF-41A2-B52D-896E44278258}" type="pres">
      <dgm:prSet presAssocID="{DC03E4C6-CF03-4142-92CF-C0521F6E49C5}" presName="firstChildTx" presStyleLbl="bgAccFollowNode1" presStyleIdx="3" presStyleCnt="4">
        <dgm:presLayoutVars>
          <dgm:bulletEnabled val="1"/>
        </dgm:presLayoutVars>
      </dgm:prSet>
      <dgm:spPr/>
    </dgm:pt>
    <dgm:pt modelId="{FF85034E-F8BA-4043-8E89-38BA083A26CB}" type="pres">
      <dgm:prSet presAssocID="{DC03E4C6-CF03-4142-92CF-C0521F6E49C5}" presName="negSpace" presStyleCnt="0"/>
      <dgm:spPr/>
    </dgm:pt>
    <dgm:pt modelId="{909B06FC-AD69-4F04-8940-71D59CAD11A9}" type="pres">
      <dgm:prSet presAssocID="{DC03E4C6-CF03-4142-92CF-C0521F6E49C5}" presName="circle" presStyleLbl="node1" presStyleIdx="3" presStyleCnt="4" custScaleX="79066" custScaleY="79066" custLinFactX="-16157" custLinFactNeighborX="-100000" custLinFactNeighborY="19179"/>
      <dgm:spPr/>
    </dgm:pt>
  </dgm:ptLst>
  <dgm:cxnLst>
    <dgm:cxn modelId="{D102D827-991F-44F0-A740-4B858943A669}" srcId="{D4682EDB-152C-416A-A562-D3478B4852BE}" destId="{D51462F6-28B9-4095-A89B-993785E50505}" srcOrd="0" destOrd="0" parTransId="{20B93663-B6B4-41DE-86D6-78EEC5C7C2B4}" sibTransId="{16769D66-C735-4872-8E6D-AA7CAA4C45E1}"/>
    <dgm:cxn modelId="{8532792A-24F2-415C-942B-779822E76449}" type="presOf" srcId="{7049C50B-36E9-4FF4-AA33-7CA10265BF1F}" destId="{8768483D-3B41-4C5B-8CA4-299C223B5DA1}" srcOrd="0" destOrd="0" presId="urn:microsoft.com/office/officeart/2005/8/layout/hList9"/>
    <dgm:cxn modelId="{1B40422B-1DC0-4BD7-A4DE-95E8B9871CA8}" type="presOf" srcId="{B389E4E7-5C41-40E3-BFA8-34C9717011E0}" destId="{AF1592E9-5C53-449B-8018-5EB36BC01428}" srcOrd="0" destOrd="0" presId="urn:microsoft.com/office/officeart/2005/8/layout/hList9"/>
    <dgm:cxn modelId="{6DAEC539-E14E-4705-9E8F-6D9AB9473C72}" type="presOf" srcId="{7049C50B-36E9-4FF4-AA33-7CA10265BF1F}" destId="{4A60AA19-D4DE-43AF-9E27-0B483BB89C75}" srcOrd="1" destOrd="0" presId="urn:microsoft.com/office/officeart/2005/8/layout/hList9"/>
    <dgm:cxn modelId="{96402142-7FF6-463F-A480-64445F5827CE}" type="presOf" srcId="{21A54394-56DD-4181-BB97-BB470171AE39}" destId="{D71620C5-29E2-480A-A3E0-E1609382498C}" srcOrd="0" destOrd="0" presId="urn:microsoft.com/office/officeart/2005/8/layout/hList9"/>
    <dgm:cxn modelId="{BF0B4F65-B7F8-4FB3-888A-CAB3A6BE6CC3}" srcId="{D4682EDB-152C-416A-A562-D3478B4852BE}" destId="{7B09E43F-4F2C-46FB-9889-01169F0AFAA3}" srcOrd="1" destOrd="0" parTransId="{CA2E8FC9-8363-49DF-BAB5-510F9BBC6FE9}" sibTransId="{32B778DC-209A-486F-A808-C1529FD95646}"/>
    <dgm:cxn modelId="{821A4848-88C6-4807-9F42-8AD6D213F680}" type="presOf" srcId="{DC03E4C6-CF03-4142-92CF-C0521F6E49C5}" destId="{909B06FC-AD69-4F04-8940-71D59CAD11A9}" srcOrd="0" destOrd="0" presId="urn:microsoft.com/office/officeart/2005/8/layout/hList9"/>
    <dgm:cxn modelId="{0C62B26F-88D1-494C-A1A9-C129B12C56C1}" type="presOf" srcId="{21A54394-56DD-4181-BB97-BB470171AE39}" destId="{4BBD4029-38E6-44A3-81EB-451E621D4ED8}" srcOrd="1" destOrd="0" presId="urn:microsoft.com/office/officeart/2005/8/layout/hList9"/>
    <dgm:cxn modelId="{C4806651-84F2-477A-8A58-F821780738E0}" srcId="{D51462F6-28B9-4095-A89B-993785E50505}" destId="{7049C50B-36E9-4FF4-AA33-7CA10265BF1F}" srcOrd="0" destOrd="0" parTransId="{DB46852E-DC69-4686-A03B-720D4A5404B3}" sibTransId="{7E90867C-7092-4646-8E62-6B8CB0220464}"/>
    <dgm:cxn modelId="{83975A53-541B-4F6B-9D93-E82DF997CD1D}" srcId="{D4682EDB-152C-416A-A562-D3478B4852BE}" destId="{B389E4E7-5C41-40E3-BFA8-34C9717011E0}" srcOrd="2" destOrd="0" parTransId="{6E107221-F1E8-40D5-B50F-779FE5D5C4A9}" sibTransId="{1CB656DD-F820-4E7C-A829-A7BF7FF9B84E}"/>
    <dgm:cxn modelId="{5370F07B-2183-46D6-AB92-4D8AC5A27C2D}" type="presOf" srcId="{AD5AE90F-13E7-40DC-A3F8-1C7F8D1A3675}" destId="{BBA46FF5-35DF-41A2-B52D-896E44278258}" srcOrd="1" destOrd="0" presId="urn:microsoft.com/office/officeart/2005/8/layout/hList9"/>
    <dgm:cxn modelId="{72BBA28F-39D1-484E-B46B-9BDCA14F78AC}" type="presOf" srcId="{D4682EDB-152C-416A-A562-D3478B4852BE}" destId="{0442B99F-FD5D-4C04-A395-09343BE58850}" srcOrd="0" destOrd="0" presId="urn:microsoft.com/office/officeart/2005/8/layout/hList9"/>
    <dgm:cxn modelId="{E7A17D97-D1DD-491A-A363-E8CCE3CF1B36}" type="presOf" srcId="{D51462F6-28B9-4095-A89B-993785E50505}" destId="{A51EEC41-7F68-4654-B787-F797CC89AE9A}" srcOrd="0" destOrd="0" presId="urn:microsoft.com/office/officeart/2005/8/layout/hList9"/>
    <dgm:cxn modelId="{0D6B03A4-9428-485C-92EA-0B763D826AD0}" srcId="{DC03E4C6-CF03-4142-92CF-C0521F6E49C5}" destId="{AD5AE90F-13E7-40DC-A3F8-1C7F8D1A3675}" srcOrd="0" destOrd="0" parTransId="{0732C778-815A-42FD-B155-45706C6C41DE}" sibTransId="{944729E1-FD8F-4AC1-AA6F-A91607ADDDC8}"/>
    <dgm:cxn modelId="{A6F12CB2-EB53-41B3-8F19-A5DDEFDA5B6B}" type="presOf" srcId="{4A1410C0-8F71-40B6-88E1-99D7E5715612}" destId="{245D7293-039F-43E7-93D8-690AC3954D1B}" srcOrd="1" destOrd="0" presId="urn:microsoft.com/office/officeart/2005/8/layout/hList9"/>
    <dgm:cxn modelId="{6FC782B7-B70C-425B-A9CF-5543145CBB11}" type="presOf" srcId="{7B09E43F-4F2C-46FB-9889-01169F0AFAA3}" destId="{FCBD1CC0-A9BB-4778-BECA-345AE7E4BF3E}" srcOrd="0" destOrd="0" presId="urn:microsoft.com/office/officeart/2005/8/layout/hList9"/>
    <dgm:cxn modelId="{23B625B8-1C34-4939-9DD9-897BD29ACFB0}" type="presOf" srcId="{AD5AE90F-13E7-40DC-A3F8-1C7F8D1A3675}" destId="{DB3D7275-A85D-4283-83AA-4DBBDA0B820B}" srcOrd="0" destOrd="0" presId="urn:microsoft.com/office/officeart/2005/8/layout/hList9"/>
    <dgm:cxn modelId="{E4BD15C6-BD80-41A7-9655-5ACE1DA054CD}" srcId="{D4682EDB-152C-416A-A562-D3478B4852BE}" destId="{DC03E4C6-CF03-4142-92CF-C0521F6E49C5}" srcOrd="3" destOrd="0" parTransId="{3F08C9B5-C168-4E6E-AC53-2F885459EAAE}" sibTransId="{7E01305A-461D-4960-8FFC-F58703151891}"/>
    <dgm:cxn modelId="{DC658FC8-8357-4A00-8C3A-821FDD6B1383}" srcId="{B389E4E7-5C41-40E3-BFA8-34C9717011E0}" destId="{4A1410C0-8F71-40B6-88E1-99D7E5715612}" srcOrd="0" destOrd="0" parTransId="{6831A14A-9781-4DA3-9CAA-1A658F919C0F}" sibTransId="{C835B916-C6FA-46BA-82FB-1300EF521EB2}"/>
    <dgm:cxn modelId="{69D344CC-85A0-4838-8F5F-C1A98DCC502F}" srcId="{7B09E43F-4F2C-46FB-9889-01169F0AFAA3}" destId="{21A54394-56DD-4181-BB97-BB470171AE39}" srcOrd="0" destOrd="0" parTransId="{A0DEDE4F-0455-4E37-B464-6FA4CE794450}" sibTransId="{80E99721-DEEC-4624-9AB6-3412D1B03FA1}"/>
    <dgm:cxn modelId="{46D8D9E7-178A-4FEA-8790-2A59FD36DF0D}" type="presOf" srcId="{4A1410C0-8F71-40B6-88E1-99D7E5715612}" destId="{F92D1AF4-0E07-450D-BC35-F29C4B1AE32B}" srcOrd="0" destOrd="0" presId="urn:microsoft.com/office/officeart/2005/8/layout/hList9"/>
    <dgm:cxn modelId="{2FCD26A4-BEDE-4096-9D47-E55B92786FE5}" type="presParOf" srcId="{0442B99F-FD5D-4C04-A395-09343BE58850}" destId="{151FA6CF-67CE-48D1-BAD8-3519B7476C74}" srcOrd="0" destOrd="0" presId="urn:microsoft.com/office/officeart/2005/8/layout/hList9"/>
    <dgm:cxn modelId="{EFCB500E-7113-4CF4-BF83-4219C3FAFCEA}" type="presParOf" srcId="{0442B99F-FD5D-4C04-A395-09343BE58850}" destId="{C4838C0C-7272-41F0-ACF9-5D882132519F}" srcOrd="1" destOrd="0" presId="urn:microsoft.com/office/officeart/2005/8/layout/hList9"/>
    <dgm:cxn modelId="{604F6E44-7FE0-4DEF-9647-D1D63DDC15FD}" type="presParOf" srcId="{C4838C0C-7272-41F0-ACF9-5D882132519F}" destId="{D8B20639-EF23-4621-898E-512369B26518}" srcOrd="0" destOrd="0" presId="urn:microsoft.com/office/officeart/2005/8/layout/hList9"/>
    <dgm:cxn modelId="{943BEFBA-7232-4636-9791-45E3269EB675}" type="presParOf" srcId="{C4838C0C-7272-41F0-ACF9-5D882132519F}" destId="{B7ADD0E7-8118-4833-BD8E-8001AE1ACF9F}" srcOrd="1" destOrd="0" presId="urn:microsoft.com/office/officeart/2005/8/layout/hList9"/>
    <dgm:cxn modelId="{9610FCD4-E20F-4DFD-B222-A6CC0F3EAFD1}" type="presParOf" srcId="{B7ADD0E7-8118-4833-BD8E-8001AE1ACF9F}" destId="{8768483D-3B41-4C5B-8CA4-299C223B5DA1}" srcOrd="0" destOrd="0" presId="urn:microsoft.com/office/officeart/2005/8/layout/hList9"/>
    <dgm:cxn modelId="{D5E855C0-6E77-4C18-AD99-D40499FD843C}" type="presParOf" srcId="{B7ADD0E7-8118-4833-BD8E-8001AE1ACF9F}" destId="{4A60AA19-D4DE-43AF-9E27-0B483BB89C75}" srcOrd="1" destOrd="0" presId="urn:microsoft.com/office/officeart/2005/8/layout/hList9"/>
    <dgm:cxn modelId="{B5A948B5-6D38-4E7C-8CC0-428694DC832D}" type="presParOf" srcId="{0442B99F-FD5D-4C04-A395-09343BE58850}" destId="{B2E09C79-1434-4AC8-9D53-646DEB9C845C}" srcOrd="2" destOrd="0" presId="urn:microsoft.com/office/officeart/2005/8/layout/hList9"/>
    <dgm:cxn modelId="{8B69057E-CECA-4B56-9F2C-CEAB11DE51CD}" type="presParOf" srcId="{0442B99F-FD5D-4C04-A395-09343BE58850}" destId="{A51EEC41-7F68-4654-B787-F797CC89AE9A}" srcOrd="3" destOrd="0" presId="urn:microsoft.com/office/officeart/2005/8/layout/hList9"/>
    <dgm:cxn modelId="{4859DC49-56C5-4561-A404-B7F14728A34A}" type="presParOf" srcId="{0442B99F-FD5D-4C04-A395-09343BE58850}" destId="{AF2F7994-61E0-4572-B1BF-B562CD0CAAD6}" srcOrd="4" destOrd="0" presId="urn:microsoft.com/office/officeart/2005/8/layout/hList9"/>
    <dgm:cxn modelId="{82C3A0F3-5B6E-438D-B077-5D52CFE6E8DD}" type="presParOf" srcId="{0442B99F-FD5D-4C04-A395-09343BE58850}" destId="{987A2086-3F50-4660-96C5-AB1C127A7E06}" srcOrd="5" destOrd="0" presId="urn:microsoft.com/office/officeart/2005/8/layout/hList9"/>
    <dgm:cxn modelId="{E9F39B20-C525-4797-ACC8-B6727424BEB2}" type="presParOf" srcId="{0442B99F-FD5D-4C04-A395-09343BE58850}" destId="{2432DD58-5943-4116-8B53-63BB9F237FB9}" srcOrd="6" destOrd="0" presId="urn:microsoft.com/office/officeart/2005/8/layout/hList9"/>
    <dgm:cxn modelId="{75E785A3-240C-45CC-BE62-901E454E059D}" type="presParOf" srcId="{2432DD58-5943-4116-8B53-63BB9F237FB9}" destId="{A69E01CA-24A1-4646-B05C-4FE43AFAB5F3}" srcOrd="0" destOrd="0" presId="urn:microsoft.com/office/officeart/2005/8/layout/hList9"/>
    <dgm:cxn modelId="{498B1B72-5E28-42CB-8D62-793B31697A64}" type="presParOf" srcId="{2432DD58-5943-4116-8B53-63BB9F237FB9}" destId="{2B418B5D-5B94-4A61-88CB-73489FE68DFA}" srcOrd="1" destOrd="0" presId="urn:microsoft.com/office/officeart/2005/8/layout/hList9"/>
    <dgm:cxn modelId="{D8F54763-2D4D-4AE4-B3DD-ED1AC6567ADA}" type="presParOf" srcId="{2B418B5D-5B94-4A61-88CB-73489FE68DFA}" destId="{D71620C5-29E2-480A-A3E0-E1609382498C}" srcOrd="0" destOrd="0" presId="urn:microsoft.com/office/officeart/2005/8/layout/hList9"/>
    <dgm:cxn modelId="{CBCBDE8D-A6D7-48C5-BD79-8F973245D862}" type="presParOf" srcId="{2B418B5D-5B94-4A61-88CB-73489FE68DFA}" destId="{4BBD4029-38E6-44A3-81EB-451E621D4ED8}" srcOrd="1" destOrd="0" presId="urn:microsoft.com/office/officeart/2005/8/layout/hList9"/>
    <dgm:cxn modelId="{AE09FDC2-9EA4-4349-8BDD-A36C281D9D17}" type="presParOf" srcId="{0442B99F-FD5D-4C04-A395-09343BE58850}" destId="{2C9F294D-4E84-4F3F-B3CF-B99312184F10}" srcOrd="7" destOrd="0" presId="urn:microsoft.com/office/officeart/2005/8/layout/hList9"/>
    <dgm:cxn modelId="{3F7F08F4-F71F-4747-990A-A1A9633F35A2}" type="presParOf" srcId="{0442B99F-FD5D-4C04-A395-09343BE58850}" destId="{FCBD1CC0-A9BB-4778-BECA-345AE7E4BF3E}" srcOrd="8" destOrd="0" presId="urn:microsoft.com/office/officeart/2005/8/layout/hList9"/>
    <dgm:cxn modelId="{833B1E23-482D-4176-8383-A9185A792CE1}" type="presParOf" srcId="{0442B99F-FD5D-4C04-A395-09343BE58850}" destId="{B8AE3DC5-6AB3-4180-86C1-FDB5976C1308}" srcOrd="9" destOrd="0" presId="urn:microsoft.com/office/officeart/2005/8/layout/hList9"/>
    <dgm:cxn modelId="{AAFDB58B-7FF9-4EA7-9DBC-B69D9908E71E}" type="presParOf" srcId="{0442B99F-FD5D-4C04-A395-09343BE58850}" destId="{EFBFF9E4-317A-4F1B-AA83-11C9AED14514}" srcOrd="10" destOrd="0" presId="urn:microsoft.com/office/officeart/2005/8/layout/hList9"/>
    <dgm:cxn modelId="{0C5EA2F4-465C-4684-A447-2EFD12E6EBC5}" type="presParOf" srcId="{0442B99F-FD5D-4C04-A395-09343BE58850}" destId="{82775B84-BAF3-4D3E-A34F-41996CCAE38D}" srcOrd="11" destOrd="0" presId="urn:microsoft.com/office/officeart/2005/8/layout/hList9"/>
    <dgm:cxn modelId="{C28095B8-0EBC-450D-90A1-9DCDCFC20C1B}" type="presParOf" srcId="{82775B84-BAF3-4D3E-A34F-41996CCAE38D}" destId="{E46C0E7D-ADC7-4127-A857-AAF8BF8507C4}" srcOrd="0" destOrd="0" presId="urn:microsoft.com/office/officeart/2005/8/layout/hList9"/>
    <dgm:cxn modelId="{1B85DD1B-2C9F-4303-834E-792DCAFE7502}" type="presParOf" srcId="{82775B84-BAF3-4D3E-A34F-41996CCAE38D}" destId="{1ED751E1-6C6F-478F-B0A5-57F717ABAE4E}" srcOrd="1" destOrd="0" presId="urn:microsoft.com/office/officeart/2005/8/layout/hList9"/>
    <dgm:cxn modelId="{107D4334-0A6F-4861-8DB5-87FEEEA0EA9A}" type="presParOf" srcId="{1ED751E1-6C6F-478F-B0A5-57F717ABAE4E}" destId="{F92D1AF4-0E07-450D-BC35-F29C4B1AE32B}" srcOrd="0" destOrd="0" presId="urn:microsoft.com/office/officeart/2005/8/layout/hList9"/>
    <dgm:cxn modelId="{51AEBDCD-BC41-4D46-9DE9-4BCD033296F2}" type="presParOf" srcId="{1ED751E1-6C6F-478F-B0A5-57F717ABAE4E}" destId="{245D7293-039F-43E7-93D8-690AC3954D1B}" srcOrd="1" destOrd="0" presId="urn:microsoft.com/office/officeart/2005/8/layout/hList9"/>
    <dgm:cxn modelId="{F3CBB522-1929-40A9-A5F1-89FAC7A49DFD}" type="presParOf" srcId="{0442B99F-FD5D-4C04-A395-09343BE58850}" destId="{DDE3F8EF-C903-45B6-BAE7-40647C029A42}" srcOrd="12" destOrd="0" presId="urn:microsoft.com/office/officeart/2005/8/layout/hList9"/>
    <dgm:cxn modelId="{CF2140E1-5951-4EE2-8B94-97D53AF6845F}" type="presParOf" srcId="{0442B99F-FD5D-4C04-A395-09343BE58850}" destId="{AF1592E9-5C53-449B-8018-5EB36BC01428}" srcOrd="13" destOrd="0" presId="urn:microsoft.com/office/officeart/2005/8/layout/hList9"/>
    <dgm:cxn modelId="{4D3C023C-259E-4650-A888-3DF679845137}" type="presParOf" srcId="{0442B99F-FD5D-4C04-A395-09343BE58850}" destId="{0CF503A4-61AE-4A48-BAAF-25E4C65B041C}" srcOrd="14" destOrd="0" presId="urn:microsoft.com/office/officeart/2005/8/layout/hList9"/>
    <dgm:cxn modelId="{D5B11C99-6605-48D3-94A9-3474E127FD81}" type="presParOf" srcId="{0442B99F-FD5D-4C04-A395-09343BE58850}" destId="{A21BC69B-195A-4AE0-ACE3-8ADC8B0F0169}" srcOrd="15" destOrd="0" presId="urn:microsoft.com/office/officeart/2005/8/layout/hList9"/>
    <dgm:cxn modelId="{24BB8240-CB90-4032-B683-4E88CBFD9968}" type="presParOf" srcId="{0442B99F-FD5D-4C04-A395-09343BE58850}" destId="{C25F1C67-0F5E-435B-AA09-A6BC112A496F}" srcOrd="16" destOrd="0" presId="urn:microsoft.com/office/officeart/2005/8/layout/hList9"/>
    <dgm:cxn modelId="{937748CE-D183-47CC-BF48-E1D78B6BC7FC}" type="presParOf" srcId="{C25F1C67-0F5E-435B-AA09-A6BC112A496F}" destId="{A43E7997-EEC8-4159-A1AE-DF94D1BF67B3}" srcOrd="0" destOrd="0" presId="urn:microsoft.com/office/officeart/2005/8/layout/hList9"/>
    <dgm:cxn modelId="{B2C989EA-EB5B-4DA7-9955-F317DA4B43DA}" type="presParOf" srcId="{C25F1C67-0F5E-435B-AA09-A6BC112A496F}" destId="{17F337AE-56EC-4282-9C14-715E286F0256}" srcOrd="1" destOrd="0" presId="urn:microsoft.com/office/officeart/2005/8/layout/hList9"/>
    <dgm:cxn modelId="{C1E124D6-EFC3-4EF1-A088-362F5340ABB8}" type="presParOf" srcId="{17F337AE-56EC-4282-9C14-715E286F0256}" destId="{DB3D7275-A85D-4283-83AA-4DBBDA0B820B}" srcOrd="0" destOrd="0" presId="urn:microsoft.com/office/officeart/2005/8/layout/hList9"/>
    <dgm:cxn modelId="{88766DEF-BAB0-4FA0-92DC-D25A6834F52A}" type="presParOf" srcId="{17F337AE-56EC-4282-9C14-715E286F0256}" destId="{BBA46FF5-35DF-41A2-B52D-896E44278258}" srcOrd="1" destOrd="0" presId="urn:microsoft.com/office/officeart/2005/8/layout/hList9"/>
    <dgm:cxn modelId="{D0B34C3F-EC3F-409A-AEF3-148D8ED3D220}" type="presParOf" srcId="{0442B99F-FD5D-4C04-A395-09343BE58850}" destId="{FF85034E-F8BA-4043-8E89-38BA083A26CB}" srcOrd="17" destOrd="0" presId="urn:microsoft.com/office/officeart/2005/8/layout/hList9"/>
    <dgm:cxn modelId="{DCEA2030-B5C2-45E5-AF2D-2A218DD33B80}" type="presParOf" srcId="{0442B99F-FD5D-4C04-A395-09343BE58850}" destId="{909B06FC-AD69-4F04-8940-71D59CAD11A9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PRICE</a:t>
          </a:r>
          <a:endParaRPr lang="en-US" sz="1200" b="1" dirty="0">
            <a:solidFill>
              <a:schemeClr val="tx1"/>
            </a:solidFill>
          </a:endParaRPr>
        </a:p>
        <a:p>
          <a:endParaRPr lang="en-US" sz="1200" dirty="0">
            <a:solidFill>
              <a:schemeClr val="tx1"/>
            </a:solidFill>
          </a:endParaRPr>
        </a:p>
      </dgm:t>
    </dgm:pt>
    <dgm:pt modelId="{4A7C7714-8442-4301-BF5F-ECB107B83CC0}" type="parTrans" cxnId="{D756E86D-BEF4-4A23-BE83-48FB1A73B2E3}">
      <dgm:prSet/>
      <dgm:spPr/>
      <dgm:t>
        <a:bodyPr/>
        <a:lstStyle/>
        <a:p>
          <a:endParaRPr lang="en-US"/>
        </a:p>
      </dgm:t>
    </dgm:pt>
    <dgm:pt modelId="{365F805B-D1FF-4A1E-BED5-D3486F4303F0}" type="sibTrans" cxnId="{D756E86D-BEF4-4A23-BE83-48FB1A73B2E3}">
      <dgm:prSet/>
      <dgm:spPr/>
      <dgm:t>
        <a:bodyPr/>
        <a:lstStyle/>
        <a:p>
          <a:endParaRPr lang="en-US"/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PRODUCT</a:t>
          </a:r>
        </a:p>
        <a:p>
          <a:endParaRPr lang="en-US" sz="1800" dirty="0">
            <a:solidFill>
              <a:schemeClr val="accent1"/>
            </a:solidFill>
          </a:endParaRPr>
        </a:p>
      </dgm:t>
    </dgm:pt>
    <dgm:pt modelId="{7C67A7C1-DB87-4A14-AAC4-50AD3C02B46E}" type="parTrans" cxnId="{F0BEA90E-B207-4515-9299-1CE5819772AB}">
      <dgm:prSet/>
      <dgm:spPr/>
      <dgm:t>
        <a:bodyPr/>
        <a:lstStyle/>
        <a:p>
          <a:endParaRPr lang="en-US"/>
        </a:p>
      </dgm:t>
    </dgm:pt>
    <dgm:pt modelId="{265E989D-2D3B-4304-9114-1D6617880ECE}" type="sibTrans" cxnId="{F0BEA90E-B207-4515-9299-1CE5819772AB}">
      <dgm:prSet/>
      <dgm:spPr/>
      <dgm:t>
        <a:bodyPr/>
        <a:lstStyle/>
        <a:p>
          <a:endParaRPr lang="en-US"/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PROMOTION</a:t>
          </a:r>
        </a:p>
        <a:p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BDA490-F803-4196-9EA5-640B7218E59A}" type="parTrans" cxnId="{A5BD44D1-B8BF-491D-86C4-1599D60ECE2C}">
      <dgm:prSet/>
      <dgm:spPr/>
      <dgm:t>
        <a:bodyPr/>
        <a:lstStyle/>
        <a:p>
          <a:endParaRPr lang="en-US"/>
        </a:p>
      </dgm:t>
    </dgm:pt>
    <dgm:pt modelId="{26B29E5F-AE22-4F4A-9C37-75FDAE1609CE}" type="sibTrans" cxnId="{A5BD44D1-B8BF-491D-86C4-1599D60ECE2C}">
      <dgm:prSet/>
      <dgm:spPr/>
      <dgm:t>
        <a:bodyPr/>
        <a:lstStyle/>
        <a:p>
          <a:endParaRPr lang="en-US"/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PLACE</a:t>
          </a:r>
        </a:p>
        <a:p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endParaRPr lang="en-US" sz="2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7ED6C4-4134-4267-82CB-64D7AEA58D7A}" type="parTrans" cxnId="{CB3A6024-1D83-49FB-88E9-34772A7F4C16}">
      <dgm:prSet/>
      <dgm:spPr/>
      <dgm:t>
        <a:bodyPr/>
        <a:lstStyle/>
        <a:p>
          <a:endParaRPr lang="en-US"/>
        </a:p>
      </dgm:t>
    </dgm:pt>
    <dgm:pt modelId="{7D72F126-1ABE-4C81-AF2F-5FEC6D11693F}" type="sibTrans" cxnId="{CB3A6024-1D83-49FB-88E9-34772A7F4C16}">
      <dgm:prSet/>
      <dgm:spPr/>
      <dgm:t>
        <a:bodyPr/>
        <a:lstStyle/>
        <a:p>
          <a:endParaRPr lang="en-US"/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81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5183" custLinFactNeighborX="744">
        <dgm:presLayoutVars>
          <dgm:bulletEnabled val="1"/>
        </dgm:presLayoutVars>
      </dgm:prSet>
      <dgm:spPr/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15183">
        <dgm:presLayoutVars>
          <dgm:bulletEnabled val="1"/>
        </dgm:presLayoutVars>
      </dgm:prSet>
      <dgm:spPr/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5183">
        <dgm:presLayoutVars>
          <dgm:bulletEnabled val="1"/>
        </dgm:presLayoutVars>
      </dgm:prSet>
      <dgm:spPr/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15183">
        <dgm:presLayoutVars>
          <dgm:bulletEnabled val="1"/>
        </dgm:presLayoutVars>
      </dgm:prSet>
      <dgm:spPr/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0" y="0"/>
          <a:ext cx="1736783" cy="3548539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Wants</a:t>
          </a:r>
        </a:p>
      </dsp:txBody>
      <dsp:txXfrm>
        <a:off x="0" y="0"/>
        <a:ext cx="1736783" cy="1064561"/>
      </dsp:txXfrm>
    </dsp:sp>
    <dsp:sp modelId="{103CEA5E-5250-4639-9E00-38A3A72ED0AE}">
      <dsp:nvSpPr>
        <dsp:cNvPr id="0" name=""/>
        <dsp:cNvSpPr/>
      </dsp:nvSpPr>
      <dsp:spPr>
        <a:xfrm>
          <a:off x="174346" y="1064864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High Student Enrolment</a:t>
          </a:r>
        </a:p>
      </dsp:txBody>
      <dsp:txXfrm>
        <a:off x="194765" y="1085283"/>
        <a:ext cx="1348588" cy="656307"/>
      </dsp:txXfrm>
    </dsp:sp>
    <dsp:sp modelId="{F9442A7B-D862-45EF-AD5E-9A485DD285DC}">
      <dsp:nvSpPr>
        <dsp:cNvPr id="0" name=""/>
        <dsp:cNvSpPr/>
      </dsp:nvSpPr>
      <dsp:spPr>
        <a:xfrm>
          <a:off x="174346" y="1869263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 Costs</a:t>
          </a:r>
        </a:p>
      </dsp:txBody>
      <dsp:txXfrm>
        <a:off x="194765" y="1889682"/>
        <a:ext cx="1348588" cy="656307"/>
      </dsp:txXfrm>
    </dsp:sp>
    <dsp:sp modelId="{115FDD17-3BBD-40F9-A7DF-15CABE7FE409}">
      <dsp:nvSpPr>
        <dsp:cNvPr id="0" name=""/>
        <dsp:cNvSpPr/>
      </dsp:nvSpPr>
      <dsp:spPr>
        <a:xfrm>
          <a:off x="174346" y="2673662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Customized Website</a:t>
          </a:r>
        </a:p>
      </dsp:txBody>
      <dsp:txXfrm>
        <a:off x="194765" y="2694081"/>
        <a:ext cx="1348588" cy="656307"/>
      </dsp:txXfrm>
    </dsp:sp>
    <dsp:sp modelId="{44F8A94C-ADB8-4FBD-8B5A-EE7E35D75EE7}">
      <dsp:nvSpPr>
        <dsp:cNvPr id="0" name=""/>
        <dsp:cNvSpPr/>
      </dsp:nvSpPr>
      <dsp:spPr>
        <a:xfrm>
          <a:off x="1867710" y="0"/>
          <a:ext cx="1736783" cy="3548539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Fears</a:t>
          </a:r>
        </a:p>
      </dsp:txBody>
      <dsp:txXfrm>
        <a:off x="1867710" y="0"/>
        <a:ext cx="1736783" cy="1064561"/>
      </dsp:txXfrm>
    </dsp:sp>
    <dsp:sp modelId="{80619A5E-3149-4A6A-8CC9-E452CACC118D}">
      <dsp:nvSpPr>
        <dsp:cNvPr id="0" name=""/>
        <dsp:cNvSpPr/>
      </dsp:nvSpPr>
      <dsp:spPr>
        <a:xfrm>
          <a:off x="2041388" y="1064864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Student Enrolment</a:t>
          </a:r>
        </a:p>
      </dsp:txBody>
      <dsp:txXfrm>
        <a:off x="2061807" y="1085283"/>
        <a:ext cx="1348588" cy="656307"/>
      </dsp:txXfrm>
    </dsp:sp>
    <dsp:sp modelId="{000CFD3F-5AEB-4803-8AC3-658347500CC2}">
      <dsp:nvSpPr>
        <dsp:cNvPr id="0" name=""/>
        <dsp:cNvSpPr/>
      </dsp:nvSpPr>
      <dsp:spPr>
        <a:xfrm>
          <a:off x="2041388" y="1869263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High Expenses</a:t>
          </a:r>
        </a:p>
      </dsp:txBody>
      <dsp:txXfrm>
        <a:off x="2061807" y="1889682"/>
        <a:ext cx="1348588" cy="656307"/>
      </dsp:txXfrm>
    </dsp:sp>
    <dsp:sp modelId="{B141C6B4-22BD-40B9-A028-74CD3F8BBE78}">
      <dsp:nvSpPr>
        <dsp:cNvPr id="0" name=""/>
        <dsp:cNvSpPr/>
      </dsp:nvSpPr>
      <dsp:spPr>
        <a:xfrm>
          <a:off x="2041388" y="2673662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Students Safety</a:t>
          </a:r>
        </a:p>
      </dsp:txBody>
      <dsp:txXfrm>
        <a:off x="2061807" y="2694081"/>
        <a:ext cx="1348588" cy="656307"/>
      </dsp:txXfrm>
    </dsp:sp>
    <dsp:sp modelId="{EF468167-C67C-49C2-839A-C622F06CAB6F}">
      <dsp:nvSpPr>
        <dsp:cNvPr id="0" name=""/>
        <dsp:cNvSpPr/>
      </dsp:nvSpPr>
      <dsp:spPr>
        <a:xfrm>
          <a:off x="3734752" y="0"/>
          <a:ext cx="1736783" cy="3548539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Needs</a:t>
          </a:r>
        </a:p>
      </dsp:txBody>
      <dsp:txXfrm>
        <a:off x="3734752" y="0"/>
        <a:ext cx="1736783" cy="1064561"/>
      </dsp:txXfrm>
    </dsp:sp>
    <dsp:sp modelId="{827D641A-6E1B-462B-82A1-481C9617923D}">
      <dsp:nvSpPr>
        <dsp:cNvPr id="0" name=""/>
        <dsp:cNvSpPr/>
      </dsp:nvSpPr>
      <dsp:spPr>
        <a:xfrm>
          <a:off x="3908430" y="1064864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Online Teaching platform</a:t>
          </a:r>
        </a:p>
      </dsp:txBody>
      <dsp:txXfrm>
        <a:off x="3928849" y="1085283"/>
        <a:ext cx="1348588" cy="656307"/>
      </dsp:txXfrm>
    </dsp:sp>
    <dsp:sp modelId="{913ED80F-749A-4D6D-9FF6-2B22F5135659}">
      <dsp:nvSpPr>
        <dsp:cNvPr id="0" name=""/>
        <dsp:cNvSpPr/>
      </dsp:nvSpPr>
      <dsp:spPr>
        <a:xfrm>
          <a:off x="3908430" y="1869263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Manage Students data</a:t>
          </a:r>
        </a:p>
      </dsp:txBody>
      <dsp:txXfrm>
        <a:off x="3928849" y="1889682"/>
        <a:ext cx="1348588" cy="656307"/>
      </dsp:txXfrm>
    </dsp:sp>
    <dsp:sp modelId="{DAF08508-6895-4B5B-8F0A-4D58A2121B51}">
      <dsp:nvSpPr>
        <dsp:cNvPr id="0" name=""/>
        <dsp:cNvSpPr/>
      </dsp:nvSpPr>
      <dsp:spPr>
        <a:xfrm>
          <a:off x="3908430" y="2673662"/>
          <a:ext cx="1389426" cy="69714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Unique Database</a:t>
          </a:r>
        </a:p>
      </dsp:txBody>
      <dsp:txXfrm>
        <a:off x="3928849" y="2694081"/>
        <a:ext cx="1348588" cy="656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0" y="0"/>
          <a:ext cx="1736783" cy="3548540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Benefits</a:t>
          </a:r>
        </a:p>
      </dsp:txBody>
      <dsp:txXfrm>
        <a:off x="0" y="0"/>
        <a:ext cx="1736783" cy="1064562"/>
      </dsp:txXfrm>
    </dsp:sp>
    <dsp:sp modelId="{103CEA5E-5250-4639-9E00-38A3A72ED0AE}">
      <dsp:nvSpPr>
        <dsp:cNvPr id="0" name=""/>
        <dsp:cNvSpPr/>
      </dsp:nvSpPr>
      <dsp:spPr>
        <a:xfrm>
          <a:off x="174346" y="1064648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Customizable</a:t>
          </a:r>
        </a:p>
      </dsp:txBody>
      <dsp:txXfrm>
        <a:off x="189487" y="1079789"/>
        <a:ext cx="1359144" cy="486664"/>
      </dsp:txXfrm>
    </dsp:sp>
    <dsp:sp modelId="{F9442A7B-D862-45EF-AD5E-9A485DD285DC}">
      <dsp:nvSpPr>
        <dsp:cNvPr id="0" name=""/>
        <dsp:cNvSpPr/>
      </dsp:nvSpPr>
      <dsp:spPr>
        <a:xfrm>
          <a:off x="174346" y="1661125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Remote Teaching</a:t>
          </a:r>
        </a:p>
      </dsp:txBody>
      <dsp:txXfrm>
        <a:off x="189487" y="1676266"/>
        <a:ext cx="1359144" cy="486664"/>
      </dsp:txXfrm>
    </dsp:sp>
    <dsp:sp modelId="{115FDD17-3BBD-40F9-A7DF-15CABE7FE409}">
      <dsp:nvSpPr>
        <dsp:cNvPr id="0" name=""/>
        <dsp:cNvSpPr/>
      </dsp:nvSpPr>
      <dsp:spPr>
        <a:xfrm>
          <a:off x="174346" y="2257602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Track and Measure Student Progress</a:t>
          </a:r>
        </a:p>
      </dsp:txBody>
      <dsp:txXfrm>
        <a:off x="189487" y="2272743"/>
        <a:ext cx="1359144" cy="486664"/>
      </dsp:txXfrm>
    </dsp:sp>
    <dsp:sp modelId="{45A6A965-9598-417E-9FE7-9420FC64036A}">
      <dsp:nvSpPr>
        <dsp:cNvPr id="0" name=""/>
        <dsp:cNvSpPr/>
      </dsp:nvSpPr>
      <dsp:spPr>
        <a:xfrm>
          <a:off x="174346" y="2854079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Product Support</a:t>
          </a:r>
        </a:p>
      </dsp:txBody>
      <dsp:txXfrm>
        <a:off x="189487" y="2869220"/>
        <a:ext cx="1359144" cy="486664"/>
      </dsp:txXfrm>
    </dsp:sp>
    <dsp:sp modelId="{44F8A94C-ADB8-4FBD-8B5A-EE7E35D75EE7}">
      <dsp:nvSpPr>
        <dsp:cNvPr id="0" name=""/>
        <dsp:cNvSpPr/>
      </dsp:nvSpPr>
      <dsp:spPr>
        <a:xfrm>
          <a:off x="1876342" y="0"/>
          <a:ext cx="1736783" cy="3548540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sp:txBody>
      <dsp:txXfrm>
        <a:off x="1876342" y="0"/>
        <a:ext cx="1736783" cy="1064562"/>
      </dsp:txXfrm>
    </dsp:sp>
    <dsp:sp modelId="{80619A5E-3149-4A6A-8CC9-E452CACC118D}">
      <dsp:nvSpPr>
        <dsp:cNvPr id="0" name=""/>
        <dsp:cNvSpPr/>
      </dsp:nvSpPr>
      <dsp:spPr>
        <a:xfrm>
          <a:off x="2041388" y="1065397"/>
          <a:ext cx="1389426" cy="519762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Simple Navigation</a:t>
          </a:r>
        </a:p>
      </dsp:txBody>
      <dsp:txXfrm>
        <a:off x="2056611" y="1080620"/>
        <a:ext cx="1358980" cy="489316"/>
      </dsp:txXfrm>
    </dsp:sp>
    <dsp:sp modelId="{000CFD3F-5AEB-4803-8AC3-658347500CC2}">
      <dsp:nvSpPr>
        <dsp:cNvPr id="0" name=""/>
        <dsp:cNvSpPr/>
      </dsp:nvSpPr>
      <dsp:spPr>
        <a:xfrm>
          <a:off x="2041388" y="1665123"/>
          <a:ext cx="1389426" cy="505702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4 steps maximum to carry out an action</a:t>
          </a:r>
        </a:p>
      </dsp:txBody>
      <dsp:txXfrm>
        <a:off x="2056200" y="1679935"/>
        <a:ext cx="1359802" cy="476078"/>
      </dsp:txXfrm>
    </dsp:sp>
    <dsp:sp modelId="{B141C6B4-22BD-40B9-A028-74CD3F8BBE78}">
      <dsp:nvSpPr>
        <dsp:cNvPr id="0" name=""/>
        <dsp:cNvSpPr/>
      </dsp:nvSpPr>
      <dsp:spPr>
        <a:xfrm>
          <a:off x="2041388" y="2250789"/>
          <a:ext cx="1389426" cy="519762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Everything in one place</a:t>
          </a:r>
        </a:p>
      </dsp:txBody>
      <dsp:txXfrm>
        <a:off x="2056611" y="2266012"/>
        <a:ext cx="1358980" cy="489316"/>
      </dsp:txXfrm>
    </dsp:sp>
    <dsp:sp modelId="{3596C622-89ED-46BB-88ED-FCBB6585C138}">
      <dsp:nvSpPr>
        <dsp:cNvPr id="0" name=""/>
        <dsp:cNvSpPr/>
      </dsp:nvSpPr>
      <dsp:spPr>
        <a:xfrm>
          <a:off x="2041388" y="2850515"/>
          <a:ext cx="1389426" cy="519762"/>
        </a:xfrm>
        <a:prstGeom prst="roundRect">
          <a:avLst>
            <a:gd name="adj" fmla="val 10000"/>
          </a:avLst>
        </a:prstGeom>
        <a:solidFill>
          <a:srgbClr val="CCDDEA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6611" y="2865738"/>
        <a:ext cx="1358980" cy="489316"/>
      </dsp:txXfrm>
    </dsp:sp>
    <dsp:sp modelId="{EF468167-C67C-49C2-839A-C622F06CAB6F}">
      <dsp:nvSpPr>
        <dsp:cNvPr id="0" name=""/>
        <dsp:cNvSpPr/>
      </dsp:nvSpPr>
      <dsp:spPr>
        <a:xfrm>
          <a:off x="3734752" y="0"/>
          <a:ext cx="1736783" cy="3548540"/>
        </a:xfrm>
        <a:prstGeom prst="roundRect">
          <a:avLst>
            <a:gd name="adj" fmla="val 10000"/>
          </a:avLst>
        </a:prstGeom>
        <a:solidFill>
          <a:srgbClr val="EDF6F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</a:p>
      </dsp:txBody>
      <dsp:txXfrm>
        <a:off x="3734752" y="0"/>
        <a:ext cx="1736783" cy="1064562"/>
      </dsp:txXfrm>
    </dsp:sp>
    <dsp:sp modelId="{827D641A-6E1B-462B-82A1-481C9617923D}">
      <dsp:nvSpPr>
        <dsp:cNvPr id="0" name=""/>
        <dsp:cNvSpPr/>
      </dsp:nvSpPr>
      <dsp:spPr>
        <a:xfrm>
          <a:off x="3908430" y="1064648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Live Classes</a:t>
          </a:r>
        </a:p>
      </dsp:txBody>
      <dsp:txXfrm>
        <a:off x="3923571" y="1079789"/>
        <a:ext cx="1359144" cy="486664"/>
      </dsp:txXfrm>
    </dsp:sp>
    <dsp:sp modelId="{913ED80F-749A-4D6D-9FF6-2B22F5135659}">
      <dsp:nvSpPr>
        <dsp:cNvPr id="0" name=""/>
        <dsp:cNvSpPr/>
      </dsp:nvSpPr>
      <dsp:spPr>
        <a:xfrm>
          <a:off x="3908430" y="1661125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Student Module</a:t>
          </a:r>
        </a:p>
      </dsp:txBody>
      <dsp:txXfrm>
        <a:off x="3923571" y="1676266"/>
        <a:ext cx="1359144" cy="486664"/>
      </dsp:txXfrm>
    </dsp:sp>
    <dsp:sp modelId="{DAF08508-6895-4B5B-8F0A-4D58A2121B51}">
      <dsp:nvSpPr>
        <dsp:cNvPr id="0" name=""/>
        <dsp:cNvSpPr/>
      </dsp:nvSpPr>
      <dsp:spPr>
        <a:xfrm>
          <a:off x="3908430" y="2257602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Teacher Module</a:t>
          </a:r>
        </a:p>
      </dsp:txBody>
      <dsp:txXfrm>
        <a:off x="3923571" y="2272743"/>
        <a:ext cx="1359144" cy="486664"/>
      </dsp:txXfrm>
    </dsp:sp>
    <dsp:sp modelId="{FF11490A-0A44-47B2-85BA-9FD1CC063C90}">
      <dsp:nvSpPr>
        <dsp:cNvPr id="0" name=""/>
        <dsp:cNvSpPr/>
      </dsp:nvSpPr>
      <dsp:spPr>
        <a:xfrm>
          <a:off x="3908430" y="2854079"/>
          <a:ext cx="1389426" cy="5169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Admin Module</a:t>
          </a:r>
        </a:p>
      </dsp:txBody>
      <dsp:txXfrm>
        <a:off x="3923571" y="2869220"/>
        <a:ext cx="1359144" cy="486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483D-3B41-4C5B-8CA4-299C223B5DA1}">
      <dsp:nvSpPr>
        <dsp:cNvPr id="0" name=""/>
        <dsp:cNvSpPr/>
      </dsp:nvSpPr>
      <dsp:spPr>
        <a:xfrm>
          <a:off x="-361109" y="1106309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STRENGTHS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Saves cost and time, reducing workload of teachers and school administrators</a:t>
          </a:r>
          <a:r>
            <a:rPr lang="en-US" sz="13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83001" y="1106309"/>
        <a:ext cx="2331584" cy="2782260"/>
      </dsp:txXfrm>
    </dsp:sp>
    <dsp:sp modelId="{A51EEC41-7F68-4654-B787-F797CC89AE9A}">
      <dsp:nvSpPr>
        <dsp:cNvPr id="0" name=""/>
        <dsp:cNvSpPr/>
      </dsp:nvSpPr>
      <dsp:spPr>
        <a:xfrm>
          <a:off x="-104104" y="971478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</a:rPr>
            <a:t>S</a:t>
          </a:r>
          <a:endParaRPr lang="en-US" sz="3600" b="1" kern="1200" dirty="0">
            <a:solidFill>
              <a:schemeClr val="bg1"/>
            </a:solidFill>
          </a:endParaRPr>
        </a:p>
      </dsp:txBody>
      <dsp:txXfrm>
        <a:off x="11842" y="1087424"/>
        <a:ext cx="559835" cy="559835"/>
      </dsp:txXfrm>
    </dsp:sp>
    <dsp:sp modelId="{D71620C5-29E2-480A-A3E0-E1609382498C}">
      <dsp:nvSpPr>
        <dsp:cNvPr id="0" name=""/>
        <dsp:cNvSpPr/>
      </dsp:nvSpPr>
      <dsp:spPr>
        <a:xfrm>
          <a:off x="2336933" y="1060314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WEAKNESSES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financial and human resources to implement ideas.</a:t>
          </a:r>
        </a:p>
      </dsp:txBody>
      <dsp:txXfrm>
        <a:off x="2781044" y="1060314"/>
        <a:ext cx="2331584" cy="2782260"/>
      </dsp:txXfrm>
    </dsp:sp>
    <dsp:sp modelId="{FCBD1CC0-A9BB-4778-BECA-345AE7E4BF3E}">
      <dsp:nvSpPr>
        <dsp:cNvPr id="0" name=""/>
        <dsp:cNvSpPr/>
      </dsp:nvSpPr>
      <dsp:spPr>
        <a:xfrm>
          <a:off x="2520422" y="908913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W</a:t>
          </a:r>
        </a:p>
      </dsp:txBody>
      <dsp:txXfrm>
        <a:off x="2636368" y="1024859"/>
        <a:ext cx="559835" cy="559835"/>
      </dsp:txXfrm>
    </dsp:sp>
    <dsp:sp modelId="{F92D1AF4-0E07-450D-BC35-F29C4B1AE32B}">
      <dsp:nvSpPr>
        <dsp:cNvPr id="0" name=""/>
        <dsp:cNvSpPr/>
      </dsp:nvSpPr>
      <dsp:spPr>
        <a:xfrm>
          <a:off x="5056292" y="1066505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There are at least 5 A-Level Schools in every Nigerian state</a:t>
          </a:r>
        </a:p>
      </dsp:txBody>
      <dsp:txXfrm>
        <a:off x="5500404" y="1066505"/>
        <a:ext cx="2331584" cy="2782260"/>
      </dsp:txXfrm>
    </dsp:sp>
    <dsp:sp modelId="{AF1592E9-5C53-449B-8018-5EB36BC01428}">
      <dsp:nvSpPr>
        <dsp:cNvPr id="0" name=""/>
        <dsp:cNvSpPr/>
      </dsp:nvSpPr>
      <dsp:spPr>
        <a:xfrm>
          <a:off x="5358661" y="851856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</a:t>
          </a:r>
          <a:endParaRPr lang="en-US" sz="3600" b="1" kern="1200" dirty="0"/>
        </a:p>
      </dsp:txBody>
      <dsp:txXfrm>
        <a:off x="5474607" y="967802"/>
        <a:ext cx="559835" cy="559835"/>
      </dsp:txXfrm>
    </dsp:sp>
    <dsp:sp modelId="{DB3D7275-A85D-4283-83AA-4DBBDA0B820B}">
      <dsp:nvSpPr>
        <dsp:cNvPr id="0" name=""/>
        <dsp:cNvSpPr/>
      </dsp:nvSpPr>
      <dsp:spPr>
        <a:xfrm>
          <a:off x="7775693" y="1091902"/>
          <a:ext cx="2775695" cy="2782260"/>
        </a:xfrm>
        <a:prstGeom prst="ellipse">
          <a:avLst/>
        </a:prstGeom>
        <a:solidFill>
          <a:srgbClr val="EDF6F9">
            <a:alpha val="90000"/>
          </a:srgb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27432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6D77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THREATS</a:t>
          </a:r>
          <a:r>
            <a:rPr lang="en-US" sz="18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Inadequate computer facilities by the school.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Low computer literacy of school staff.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Existing competitor products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8219804" y="1091902"/>
        <a:ext cx="2331584" cy="2782260"/>
      </dsp:txXfrm>
    </dsp:sp>
    <dsp:sp modelId="{909B06FC-AD69-4F04-8940-71D59CAD11A9}">
      <dsp:nvSpPr>
        <dsp:cNvPr id="0" name=""/>
        <dsp:cNvSpPr/>
      </dsp:nvSpPr>
      <dsp:spPr>
        <a:xfrm>
          <a:off x="8044455" y="919287"/>
          <a:ext cx="791727" cy="791727"/>
        </a:xfrm>
        <a:prstGeom prst="ellipse">
          <a:avLst/>
        </a:prstGeom>
        <a:solidFill>
          <a:srgbClr val="FF9866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</a:t>
          </a:r>
          <a:endParaRPr lang="en-US" sz="3600" b="1" kern="1200" dirty="0"/>
        </a:p>
      </dsp:txBody>
      <dsp:txXfrm>
        <a:off x="8160401" y="1035233"/>
        <a:ext cx="559835" cy="559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56659" y="0"/>
          <a:ext cx="10645565" cy="152055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43445" y="132198"/>
          <a:ext cx="1146129" cy="111507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58583" y="1308926"/>
          <a:ext cx="2552410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PRICE</a:t>
          </a:r>
          <a:endParaRPr lang="en-US" sz="12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</a:endParaRPr>
        </a:p>
      </dsp:txBody>
      <dsp:txXfrm rot="10800000">
        <a:off x="424415" y="1308926"/>
        <a:ext cx="2420746" cy="2074790"/>
      </dsp:txXfrm>
    </dsp:sp>
    <dsp:sp modelId="{92861985-6641-4B92-9992-4603B1689EEC}">
      <dsp:nvSpPr>
        <dsp:cNvPr id="0" name=""/>
        <dsp:cNvSpPr/>
      </dsp:nvSpPr>
      <dsp:spPr>
        <a:xfrm>
          <a:off x="4005984" y="338698"/>
          <a:ext cx="721640" cy="70207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38396" y="1308926"/>
          <a:ext cx="2456815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PRODUCT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accent1"/>
            </a:solidFill>
          </a:endParaRPr>
        </a:p>
      </dsp:txBody>
      <dsp:txXfrm rot="10800000">
        <a:off x="3204228" y="1308926"/>
        <a:ext cx="2325151" cy="2074790"/>
      </dsp:txXfrm>
    </dsp:sp>
    <dsp:sp modelId="{08083E57-D86C-4B0A-8B6B-BAF20E8FEF34}">
      <dsp:nvSpPr>
        <dsp:cNvPr id="0" name=""/>
        <dsp:cNvSpPr/>
      </dsp:nvSpPr>
      <dsp:spPr>
        <a:xfrm>
          <a:off x="6711872" y="341993"/>
          <a:ext cx="714859" cy="69548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840894" y="1308926"/>
          <a:ext cx="2456815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PLACE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5906726" y="1308926"/>
        <a:ext cx="2325151" cy="2074790"/>
      </dsp:txXfrm>
    </dsp:sp>
    <dsp:sp modelId="{F1AD8C30-1620-4F5A-8C68-35E0E2B75E7D}">
      <dsp:nvSpPr>
        <dsp:cNvPr id="0" name=""/>
        <dsp:cNvSpPr/>
      </dsp:nvSpPr>
      <dsp:spPr>
        <a:xfrm>
          <a:off x="9411863" y="339551"/>
          <a:ext cx="719871" cy="7003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3391" y="1308926"/>
          <a:ext cx="2456815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PROMOTION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8609223" y="1308926"/>
        <a:ext cx="2325151" cy="207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8145C-E6CB-4E43-840A-2B26EB54D43D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90B9-B448-4C73-A158-67DDD2BE5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8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E5D6-E240-4AB4-B03F-F45C58F87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E5D6-E240-4AB4-B03F-F45C58F87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29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E5D6-E240-4AB4-B03F-F45C58F87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23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172D1-EF1A-4A21-BDC1-CA0B2D3C34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74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6a935d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6a935d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17f2057e51_2_40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17f2057e51_2_40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98a5a597f1_0_1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98a5a597f1_0_1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4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C85-FCE5-441B-A858-197C46B41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B7A02-1D4B-4F97-A82E-D745FD1F1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A57BC-91C6-413D-B0A2-B1B57958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8C67-62E4-49F9-B822-E2FE6381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0E17-6CBE-424B-BB7E-3D89EC68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75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4BF3-387D-402C-9729-E64E6AE4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9F97E-D570-4F51-838C-57179410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7E40A-9684-4AE9-A2F2-D351604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E1E9D-CBB9-4907-B2A2-70782A91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B390-D19D-4534-A995-14CAF068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367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335800" y="1845733"/>
            <a:ext cx="11532800" cy="40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2545513">
            <a:off x="55817" y="3645292"/>
            <a:ext cx="1518572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814012" flipH="1">
            <a:off x="5100780" y="5475540"/>
            <a:ext cx="1863277" cy="179255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10624600" y="3320167"/>
            <a:ext cx="1498533" cy="186616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1567235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1567235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 flipH="1">
            <a:off x="7643165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605143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 flipH="1">
            <a:off x="4605296" y="2270300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7643013" y="2920199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7"/>
          </p:nvPr>
        </p:nvSpPr>
        <p:spPr>
          <a:xfrm>
            <a:off x="1567235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8"/>
          </p:nvPr>
        </p:nvSpPr>
        <p:spPr>
          <a:xfrm>
            <a:off x="1567235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9"/>
          </p:nvPr>
        </p:nvSpPr>
        <p:spPr>
          <a:xfrm flipH="1">
            <a:off x="7643165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3"/>
          </p:nvPr>
        </p:nvSpPr>
        <p:spPr>
          <a:xfrm>
            <a:off x="4605143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4"/>
          </p:nvPr>
        </p:nvSpPr>
        <p:spPr>
          <a:xfrm flipH="1">
            <a:off x="4605296" y="4073701"/>
            <a:ext cx="29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5"/>
          </p:nvPr>
        </p:nvSpPr>
        <p:spPr>
          <a:xfrm>
            <a:off x="7643013" y="4723600"/>
            <a:ext cx="29816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81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335800" y="1693333"/>
            <a:ext cx="11532800" cy="444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l="9761" r="9761"/>
          <a:stretch/>
        </p:blipFill>
        <p:spPr>
          <a:xfrm>
            <a:off x="-664766" y="5451633"/>
            <a:ext cx="1748900" cy="1923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t="12652" b="12659"/>
          <a:stretch/>
        </p:blipFill>
        <p:spPr>
          <a:xfrm>
            <a:off x="5423418" y="5976534"/>
            <a:ext cx="1664773" cy="160153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4015120">
            <a:off x="10530180" y="5340084"/>
            <a:ext cx="1329907" cy="160050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1258867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2"/>
          </p:nvPr>
        </p:nvSpPr>
        <p:spPr>
          <a:xfrm>
            <a:off x="1258867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3"/>
          </p:nvPr>
        </p:nvSpPr>
        <p:spPr>
          <a:xfrm flipH="1">
            <a:off x="8151921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4"/>
          </p:nvPr>
        </p:nvSpPr>
        <p:spPr>
          <a:xfrm>
            <a:off x="4828400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5"/>
          </p:nvPr>
        </p:nvSpPr>
        <p:spPr>
          <a:xfrm flipH="1">
            <a:off x="4828400" y="4453379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6"/>
          </p:nvPr>
        </p:nvSpPr>
        <p:spPr>
          <a:xfrm>
            <a:off x="8151923" y="500177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7" hasCustomPrompt="1"/>
          </p:nvPr>
        </p:nvSpPr>
        <p:spPr>
          <a:xfrm>
            <a:off x="1559467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8" hasCustomPrompt="1"/>
          </p:nvPr>
        </p:nvSpPr>
        <p:spPr>
          <a:xfrm>
            <a:off x="5128989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9" hasCustomPrompt="1"/>
          </p:nvPr>
        </p:nvSpPr>
        <p:spPr>
          <a:xfrm>
            <a:off x="8452533" y="2923413"/>
            <a:ext cx="193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93203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335800" y="1591733"/>
            <a:ext cx="11532800" cy="45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7006764">
            <a:off x="-612151" y="4271895"/>
            <a:ext cx="1518573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1371297" flipH="1">
            <a:off x="5557851" y="5939500"/>
            <a:ext cx="1597895" cy="153722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7840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856967" y="5444969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5074696" y="5957868"/>
            <a:ext cx="1736237" cy="160633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613033" y="5156900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568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2">
            <a:alphaModFix/>
          </a:blip>
          <a:srcRect l="9076" r="9076"/>
          <a:stretch/>
        </p:blipFill>
        <p:spPr>
          <a:xfrm rot="-459112">
            <a:off x="774882" y="5088536"/>
            <a:ext cx="1660540" cy="148720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t="7066" b="7074"/>
          <a:stretch/>
        </p:blipFill>
        <p:spPr>
          <a:xfrm rot="-945128">
            <a:off x="10344634" y="4891566"/>
            <a:ext cx="2038065" cy="188113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0444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335800" y="1655233"/>
            <a:ext cx="11532800" cy="44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86348" y="5066929"/>
            <a:ext cx="1518575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5617002" y="5930899"/>
            <a:ext cx="1597895" cy="15372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0812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210341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91871" y="5572800"/>
            <a:ext cx="2038067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10320384" y="5396737"/>
            <a:ext cx="1660539" cy="14871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8846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9533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 flipH="1">
            <a:off x="-485050" y="3954467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t="2588" b="2597"/>
          <a:stretch/>
        </p:blipFill>
        <p:spPr>
          <a:xfrm>
            <a:off x="10725334" y="3588550"/>
            <a:ext cx="1955367" cy="132189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84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CE43D-6B3C-49EB-A347-9CDA53F61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CAF6-99A9-4662-8D45-797E3637A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F5ACF-05AA-4328-B978-A921B026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76D2-4ECD-403B-ABD8-543E0631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1BB8-959D-4E2D-B3C5-E5441E9D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9931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952500" y="2070100"/>
            <a:ext cx="4792000" cy="13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960000" y="4530267"/>
            <a:ext cx="47920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952500" y="717667"/>
            <a:ext cx="4508800" cy="119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9066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5751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335800" y="1655233"/>
            <a:ext cx="11532800" cy="44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86348" y="5066929"/>
            <a:ext cx="1518575" cy="191820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5617002" y="5930899"/>
            <a:ext cx="1597895" cy="15372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10620868" y="4522331"/>
            <a:ext cx="1234400" cy="1537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062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579500" y="3210802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133234" y="3066733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5426287" y="5439789"/>
            <a:ext cx="1858424" cy="140108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3134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856934" y="4936718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5074696" y="5957868"/>
            <a:ext cx="1736237" cy="160633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613033" y="5156900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539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91871" y="5572800"/>
            <a:ext cx="2038067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10320384" y="5396737"/>
            <a:ext cx="1660539" cy="14871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6756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5603" y="1944533"/>
            <a:ext cx="4476800" cy="1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528133" y="3882288"/>
            <a:ext cx="3631600" cy="1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8627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54798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7690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86512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709699" y="395969"/>
            <a:ext cx="8772400" cy="64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01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25E3D6-2A2E-464A-8CB9-910A73E922D2}"/>
              </a:ext>
            </a:extLst>
          </p:cNvPr>
          <p:cNvCxnSpPr/>
          <p:nvPr userDrawn="1"/>
        </p:nvCxnSpPr>
        <p:spPr>
          <a:xfrm>
            <a:off x="1226359" y="4878388"/>
            <a:ext cx="9736243" cy="0"/>
          </a:xfrm>
          <a:prstGeom prst="line">
            <a:avLst/>
          </a:prstGeom>
          <a:ln w="36068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C1507B-4D7E-4A03-BD68-719F3B4FFFFE}"/>
              </a:ext>
            </a:extLst>
          </p:cNvPr>
          <p:cNvGrpSpPr/>
          <p:nvPr userDrawn="1"/>
        </p:nvGrpSpPr>
        <p:grpSpPr>
          <a:xfrm>
            <a:off x="1098343" y="3580939"/>
            <a:ext cx="256032" cy="1426311"/>
            <a:chOff x="1098343" y="3580937"/>
            <a:chExt cx="256032" cy="142631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44BED5-CC6A-4BE9-A525-8E8D0064488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63419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C7B801-E8A3-4356-8E6E-5A82DA9E1443}"/>
                </a:ext>
              </a:extLst>
            </p:cNvPr>
            <p:cNvSpPr/>
            <p:nvPr userDrawn="1"/>
          </p:nvSpPr>
          <p:spPr>
            <a:xfrm>
              <a:off x="1098343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49D06-EF63-4C3A-910B-CB6831B16C9D}"/>
              </a:ext>
            </a:extLst>
          </p:cNvPr>
          <p:cNvGrpSpPr/>
          <p:nvPr userDrawn="1"/>
        </p:nvGrpSpPr>
        <p:grpSpPr>
          <a:xfrm>
            <a:off x="1995041" y="4439619"/>
            <a:ext cx="128016" cy="502920"/>
            <a:chOff x="1973856" y="4439619"/>
            <a:chExt cx="128016" cy="5029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7E53F1-5E20-4EC7-87CF-EB6E9FDE9F1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87D9C1-E63A-4E7F-A2F2-B9441DFAFE6B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409AA-6816-4FFF-BA25-BAD4447A906F}"/>
              </a:ext>
            </a:extLst>
          </p:cNvPr>
          <p:cNvGrpSpPr/>
          <p:nvPr userDrawn="1"/>
        </p:nvGrpSpPr>
        <p:grpSpPr>
          <a:xfrm>
            <a:off x="2785120" y="4439619"/>
            <a:ext cx="128016" cy="502920"/>
            <a:chOff x="1973856" y="4439619"/>
            <a:chExt cx="128016" cy="5029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A6520F-1760-430A-B65E-C626CFF2F72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843C49-812F-4AC4-8759-BFA1B2C480F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1F7E2-F666-48FA-AABB-65E011391734}"/>
              </a:ext>
            </a:extLst>
          </p:cNvPr>
          <p:cNvGrpSpPr/>
          <p:nvPr userDrawn="1"/>
        </p:nvGrpSpPr>
        <p:grpSpPr>
          <a:xfrm>
            <a:off x="4411767" y="4439619"/>
            <a:ext cx="128016" cy="502920"/>
            <a:chOff x="1973856" y="4439619"/>
            <a:chExt cx="128016" cy="50292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69AFA-3030-46B5-8C96-BBA5D82A9D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0F0204-329B-4C59-9376-DA2E190A41F2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007D7-5B92-4731-A39C-F5A6EBB39A0F}"/>
              </a:ext>
            </a:extLst>
          </p:cNvPr>
          <p:cNvGrpSpPr/>
          <p:nvPr userDrawn="1"/>
        </p:nvGrpSpPr>
        <p:grpSpPr>
          <a:xfrm>
            <a:off x="5219453" y="4439619"/>
            <a:ext cx="128016" cy="502920"/>
            <a:chOff x="1973856" y="4439619"/>
            <a:chExt cx="128016" cy="50292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EC3455-89C8-487D-A4AD-5C3E0D6D73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D5132D-9C05-4BA1-9DC5-047AD05AFCA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98C5F6-9A26-42A5-8CE6-0AB714917758}"/>
              </a:ext>
            </a:extLst>
          </p:cNvPr>
          <p:cNvGrpSpPr/>
          <p:nvPr userDrawn="1"/>
        </p:nvGrpSpPr>
        <p:grpSpPr>
          <a:xfrm>
            <a:off x="6841493" y="4439619"/>
            <a:ext cx="128016" cy="502920"/>
            <a:chOff x="6841493" y="4439619"/>
            <a:chExt cx="128016" cy="50292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CD6B90-8AB5-404B-8C47-296EACB3A74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686045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19B7AA1-FBFB-4467-A894-A8493F7A6AA8}"/>
                </a:ext>
              </a:extLst>
            </p:cNvPr>
            <p:cNvSpPr/>
            <p:nvPr userDrawn="1"/>
          </p:nvSpPr>
          <p:spPr>
            <a:xfrm>
              <a:off x="6841493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A216D3-B10A-49A2-91E7-6B15001A3FB0}"/>
              </a:ext>
            </a:extLst>
          </p:cNvPr>
          <p:cNvGrpSpPr/>
          <p:nvPr userDrawn="1"/>
        </p:nvGrpSpPr>
        <p:grpSpPr>
          <a:xfrm>
            <a:off x="7653515" y="4439619"/>
            <a:ext cx="128016" cy="502920"/>
            <a:chOff x="1973856" y="4439619"/>
            <a:chExt cx="128016" cy="502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539913-F5B6-46CE-8254-5D926DEA576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1FC251-CB3D-4E38-ACB7-A62B2D60EB4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A48BF4-E5AF-426C-B91A-E2874F887DFC}"/>
              </a:ext>
            </a:extLst>
          </p:cNvPr>
          <p:cNvGrpSpPr/>
          <p:nvPr userDrawn="1"/>
        </p:nvGrpSpPr>
        <p:grpSpPr>
          <a:xfrm>
            <a:off x="9275553" y="4439619"/>
            <a:ext cx="128016" cy="502920"/>
            <a:chOff x="1973856" y="4439619"/>
            <a:chExt cx="128016" cy="5029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156CFF-0844-4928-96F2-9B7989831CB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B7D5F2D-1085-4523-9A56-C2B16A2F0464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166A5C-6403-42D7-8962-0052BEA0363E}"/>
              </a:ext>
            </a:extLst>
          </p:cNvPr>
          <p:cNvGrpSpPr/>
          <p:nvPr userDrawn="1"/>
        </p:nvGrpSpPr>
        <p:grpSpPr>
          <a:xfrm>
            <a:off x="10087575" y="4439619"/>
            <a:ext cx="128016" cy="502920"/>
            <a:chOff x="1973856" y="4439619"/>
            <a:chExt cx="128016" cy="5029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BDD4C7A-BAE9-4341-ACA2-BC09D58B2E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2417B-AC2A-401B-90D8-62AA0CC234E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75A635E-0C3E-4F07-842B-60231D9875D4}"/>
              </a:ext>
            </a:extLst>
          </p:cNvPr>
          <p:cNvGrpSpPr/>
          <p:nvPr userDrawn="1"/>
        </p:nvGrpSpPr>
        <p:grpSpPr>
          <a:xfrm>
            <a:off x="3532404" y="3580939"/>
            <a:ext cx="256032" cy="1426311"/>
            <a:chOff x="3532404" y="3580937"/>
            <a:chExt cx="256032" cy="142631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C9D07EB-53D6-4BBA-ACB6-E8F63F9A0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2997480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16335-BCB9-464C-BEA1-A1E7E74FD8BE}"/>
                </a:ext>
              </a:extLst>
            </p:cNvPr>
            <p:cNvSpPr/>
            <p:nvPr userDrawn="1"/>
          </p:nvSpPr>
          <p:spPr>
            <a:xfrm>
              <a:off x="3532404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03DC63-2401-4AD3-8B32-193667CD897E}"/>
              </a:ext>
            </a:extLst>
          </p:cNvPr>
          <p:cNvGrpSpPr/>
          <p:nvPr userDrawn="1"/>
        </p:nvGrpSpPr>
        <p:grpSpPr>
          <a:xfrm>
            <a:off x="5966465" y="3580939"/>
            <a:ext cx="256032" cy="1426311"/>
            <a:chOff x="5966465" y="3580937"/>
            <a:chExt cx="256032" cy="142631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6A6E3F7-6319-4441-AFD9-C3D4F2972FA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43154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9D2D7D-12CB-4802-999B-1D1F87BE0FA5}"/>
                </a:ext>
              </a:extLst>
            </p:cNvPr>
            <p:cNvSpPr/>
            <p:nvPr userDrawn="1"/>
          </p:nvSpPr>
          <p:spPr>
            <a:xfrm>
              <a:off x="596646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158274-99B6-424C-9DB7-4B178174FCD6}"/>
              </a:ext>
            </a:extLst>
          </p:cNvPr>
          <p:cNvGrpSpPr/>
          <p:nvPr userDrawn="1"/>
        </p:nvGrpSpPr>
        <p:grpSpPr>
          <a:xfrm>
            <a:off x="8400525" y="3580939"/>
            <a:ext cx="256032" cy="1426311"/>
            <a:chOff x="8400525" y="3580937"/>
            <a:chExt cx="256032" cy="142631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62A3E4-AE49-44CE-8671-D9E2E7A149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86560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DACA3F-BDD7-46A1-9FFC-5C9E3DC0319B}"/>
                </a:ext>
              </a:extLst>
            </p:cNvPr>
            <p:cNvSpPr/>
            <p:nvPr userDrawn="1"/>
          </p:nvSpPr>
          <p:spPr>
            <a:xfrm>
              <a:off x="840052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BF36D1-D00D-4D0E-A137-B0C1518AA950}"/>
              </a:ext>
            </a:extLst>
          </p:cNvPr>
          <p:cNvGrpSpPr/>
          <p:nvPr userDrawn="1"/>
        </p:nvGrpSpPr>
        <p:grpSpPr>
          <a:xfrm>
            <a:off x="10834585" y="3580939"/>
            <a:ext cx="256032" cy="1431463"/>
            <a:chOff x="10834585" y="3580937"/>
            <a:chExt cx="256032" cy="143146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69A115-43BB-4F45-8737-8989918E4F3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029966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8C80E3-AE2D-440D-A9D5-30C4A542F095}"/>
                </a:ext>
              </a:extLst>
            </p:cNvPr>
            <p:cNvSpPr/>
            <p:nvPr userDrawn="1"/>
          </p:nvSpPr>
          <p:spPr>
            <a:xfrm>
              <a:off x="10834585" y="4756368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A2CB5-635E-4CF6-B11D-F2C5041ADBE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509766"/>
            <a:ext cx="9144000" cy="685801"/>
          </a:xfrm>
        </p:spPr>
        <p:txBody>
          <a:bodyPr anchor="t" anchorCtr="0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4E9CB-8B65-4E12-967D-06EAE4393B42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1240970"/>
            <a:ext cx="9144000" cy="492294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A692-96F4-4A7F-8487-22F20A708F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C4664D6-8582-46BD-A2AC-DE5D9B2F3FBF}" type="datetime1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D85A-DF1E-4EFB-B064-60EF7F601D7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0109-909E-4186-BEE5-888E05F28C6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6075B66-BB0A-40EC-93F2-D831CFF2799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249841-1B5B-4DCB-8182-96027C01CEF4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42913" y="633829"/>
            <a:ext cx="960120" cy="685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05C338-76FB-4C4F-9EB1-183CFD6B9075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913" y="1953305"/>
            <a:ext cx="1655064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C02438-F5BE-4F73-A18D-18ABFEC5C49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832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E96343E-2D2B-4C87-A7F9-DCCCCB97AF0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43049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BB84FDB-D513-4AC9-B712-08F2B06C132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98500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EA35609-E644-4DF0-8982-873C461851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53951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6BC7BD0-6D40-4DA2-9119-3D744AC9882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094024" y="1953305"/>
            <a:ext cx="1655064" cy="1627632"/>
          </a:xfrm>
          <a:solidFill>
            <a:schemeClr val="accent2"/>
          </a:solidFill>
        </p:spPr>
        <p:txBody>
          <a:bodyPr lIns="144000" anchor="ctr" anchorCtr="0">
            <a:noAutofit/>
          </a:bodyPr>
          <a:lstStyle>
            <a:lvl1pPr marL="143996" marR="0" indent="-143996" algn="l" defTabSz="91437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4D7697-ED6C-474A-BC1C-AC319C4D111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067638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12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6A408-4C73-43FA-9BB3-9715B82B3D2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4982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5B11A21-C8C4-419F-851D-CD63CACCA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56133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02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61FE761-D585-4D37-9741-3F2923A03B01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86487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11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EF88759-07E7-421C-98C4-6C5962899D0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24186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6CC2679-5DDB-45BD-AFC4-C0E40C90A9F1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61885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2ABD78C-73AA-439C-A5BE-17644A96282B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80735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2124E2-B2DD-45A6-ABE6-459C7038FBB5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99584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37660DC0-4623-45A5-84FE-A8AB30FB91DF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8434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324C94E-2600-4373-9B3A-E70E6F6E3EAE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337283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1ED5B50-C717-4ECD-9434-0C486B1FA95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3036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08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E91BD8A6-461F-4EAC-82F8-A744495D6BFF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905337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377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566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754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10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070E194-AAC8-4E23-9F2B-5946DF5D21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6857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Dec</a:t>
            </a:r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53A9E9CF-C53C-41F0-8DEE-872DBB437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0020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Dec</a:t>
            </a:r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2AE6501-3FB0-4A7D-9A36-B350AEC3CA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7953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Jan</a:t>
            </a:r>
          </a:p>
        </p:txBody>
      </p:sp>
      <p:sp>
        <p:nvSpPr>
          <p:cNvPr id="86" name="Text Placeholder 82">
            <a:extLst>
              <a:ext uri="{FF2B5EF4-FFF2-40B4-BE49-F238E27FC236}">
                <a16:creationId xmlns:a16="http://schemas.microsoft.com/office/drawing/2014/main" id="{CB3FC7F1-097D-46A1-B741-A527899C48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051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Feb</a:t>
            </a:r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FC859E34-D208-4716-9A67-734A7045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30148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Mar</a:t>
            </a:r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49E8B34-6A64-4BBD-A35C-22A6CA41E3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1245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Apr</a:t>
            </a:r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97904633-5897-42A4-AF0F-2EA51A800CF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52341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May</a:t>
            </a:r>
          </a:p>
        </p:txBody>
      </p:sp>
      <p:sp>
        <p:nvSpPr>
          <p:cNvPr id="90" name="Text Placeholder 82">
            <a:extLst>
              <a:ext uri="{FF2B5EF4-FFF2-40B4-BE49-F238E27FC236}">
                <a16:creationId xmlns:a16="http://schemas.microsoft.com/office/drawing/2014/main" id="{79DD194B-FCD9-41BA-9509-A8B90C84FE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3439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Jun</a:t>
            </a:r>
          </a:p>
        </p:txBody>
      </p:sp>
      <p:sp>
        <p:nvSpPr>
          <p:cNvPr id="91" name="Text Placeholder 82">
            <a:extLst>
              <a:ext uri="{FF2B5EF4-FFF2-40B4-BE49-F238E27FC236}">
                <a16:creationId xmlns:a16="http://schemas.microsoft.com/office/drawing/2014/main" id="{DB6D9DFF-FF4C-4CE7-8978-80DBC6D9C1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74536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Jul</a:t>
            </a:r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1AF51762-8702-4718-B74C-51EF4D4984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85633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Aug</a:t>
            </a:r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B94382F6-3287-40E9-A2C6-E28B5F7F05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96729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Sep</a:t>
            </a:r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138544EE-C7F5-4BEA-B814-148F88843B8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7827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Oct</a:t>
            </a:r>
          </a:p>
        </p:txBody>
      </p:sp>
      <p:sp>
        <p:nvSpPr>
          <p:cNvPr id="95" name="Text Placeholder 82">
            <a:extLst>
              <a:ext uri="{FF2B5EF4-FFF2-40B4-BE49-F238E27FC236}">
                <a16:creationId xmlns:a16="http://schemas.microsoft.com/office/drawing/2014/main" id="{D4154B6A-8576-4E34-B9F7-848562D0FA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18924" y="5016378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Nov</a:t>
            </a:r>
          </a:p>
        </p:txBody>
      </p:sp>
      <p:sp>
        <p:nvSpPr>
          <p:cNvPr id="96" name="Text Placeholder 82">
            <a:extLst>
              <a:ext uri="{FF2B5EF4-FFF2-40B4-BE49-F238E27FC236}">
                <a16:creationId xmlns:a16="http://schemas.microsoft.com/office/drawing/2014/main" id="{50E931AF-D6F2-4AD6-AAD8-8472B863580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857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Start</a:t>
            </a:r>
          </a:p>
        </p:txBody>
      </p:sp>
      <p:sp>
        <p:nvSpPr>
          <p:cNvPr id="97" name="Text Placeholder 82">
            <a:extLst>
              <a:ext uri="{FF2B5EF4-FFF2-40B4-BE49-F238E27FC236}">
                <a16:creationId xmlns:a16="http://schemas.microsoft.com/office/drawing/2014/main" id="{AAEA2E2F-AB4C-462B-B9B9-07B4AA406A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0020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Q4</a:t>
            </a:r>
          </a:p>
        </p:txBody>
      </p:sp>
      <p:sp>
        <p:nvSpPr>
          <p:cNvPr id="98" name="Text Placeholder 82">
            <a:extLst>
              <a:ext uri="{FF2B5EF4-FFF2-40B4-BE49-F238E27FC236}">
                <a16:creationId xmlns:a16="http://schemas.microsoft.com/office/drawing/2014/main" id="{791F5FE7-9124-491C-AD14-8CD8442EED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0148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Q1</a:t>
            </a:r>
          </a:p>
        </p:txBody>
      </p:sp>
      <p:sp>
        <p:nvSpPr>
          <p:cNvPr id="99" name="Text Placeholder 82">
            <a:extLst>
              <a:ext uri="{FF2B5EF4-FFF2-40B4-BE49-F238E27FC236}">
                <a16:creationId xmlns:a16="http://schemas.microsoft.com/office/drawing/2014/main" id="{AF9DDE50-FB12-4681-9F64-FAEEEE89326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439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Q2</a:t>
            </a:r>
          </a:p>
        </p:txBody>
      </p:sp>
      <p:sp>
        <p:nvSpPr>
          <p:cNvPr id="100" name="Text Placeholder 82">
            <a:extLst>
              <a:ext uri="{FF2B5EF4-FFF2-40B4-BE49-F238E27FC236}">
                <a16:creationId xmlns:a16="http://schemas.microsoft.com/office/drawing/2014/main" id="{817AE0D5-8EF1-44A0-8F15-FBFA1111DCA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6729" y="5311873"/>
            <a:ext cx="665163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Q3</a:t>
            </a:r>
          </a:p>
        </p:txBody>
      </p:sp>
      <p:sp>
        <p:nvSpPr>
          <p:cNvPr id="101" name="Text Placeholder 82">
            <a:extLst>
              <a:ext uri="{FF2B5EF4-FFF2-40B4-BE49-F238E27FC236}">
                <a16:creationId xmlns:a16="http://schemas.microsoft.com/office/drawing/2014/main" id="{6664E19C-3384-49DD-BD5F-2E39375D44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06795" y="473961"/>
            <a:ext cx="958856" cy="551102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626111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2820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88194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70218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84953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97778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8346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Title + One Column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80767" y="1425196"/>
            <a:ext cx="3312400" cy="24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9190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Title + One Column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897833" y="1425200"/>
            <a:ext cx="3312400" cy="240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878400" y="3829984"/>
            <a:ext cx="33512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0540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864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2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7061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2562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645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8A0F8C-23D6-4918-92ED-B733F8F958FE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41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AA7C-93F6-4303-B466-31969162F37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9294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951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0046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076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0506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57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238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790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065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82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31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050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863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714123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5651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2767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57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019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5608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8893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91642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86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orient="horz" pos="2712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49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48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0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293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88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1925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3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04016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7758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3756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94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7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3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F359-3887-46D2-B761-56EC1A02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9A03E-D82F-40F0-BE2A-320C377B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C5A12-D538-4D7D-919A-00CEECFE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D44C-A41E-421E-9F3C-5E168A33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2F425-D37D-4F5A-858F-F0F42064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04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45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556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559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1088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95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09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50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8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7248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8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0D4B-D978-4D26-9072-231BE580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C2F87-E255-45F8-903B-191C0E47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6AEFF-D2D2-406E-A558-376628CF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3BCC-4886-4642-89C5-80DE2305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A0B56-2F1A-44EE-A16E-DFBF3FD7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319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07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267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73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965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8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3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88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8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4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BD8C-C740-4F38-BCA7-BAF341D7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5213-AE40-41C2-97EC-F58D4A5C1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8FD33-BD07-45D4-B9DC-6C8578B7F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0FADA-820E-4EAE-B6D4-E20B8603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357F-3E86-450A-9F7A-99524237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32E0-D44E-424A-B842-F41914B3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701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4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6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4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754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7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92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982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76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9E95-7010-4615-9210-AFD62AA1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6474C-B3D9-4933-9C68-71A6ABDA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9BC3E-0D1C-4770-9059-51295D2D0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4859E-97A3-42C2-898D-1792E4E89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946C2-A7B6-4FAB-987B-0B58F6F29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8C224-C49F-4432-B0DD-9CDF72BC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3C92E-A862-49E1-9DD6-B0F81FD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3AA96-E1F2-45E7-86EF-E95C5D85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14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7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15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30818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392920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21107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014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81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92007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7588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6C78-A57C-4E9A-A6FF-B427E93E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BB47-0000-49CD-8580-BE298BBA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D0E34-86EE-406F-B4F0-1C3E6666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A27E-3892-46A2-BB53-950F7474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0025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8854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5807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84308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069514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070021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5830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795316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5028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65875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3568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22B8-1C31-4C80-AAC4-FFD5EE8E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2C85A-CA7F-4ADB-8AE5-AC28DF11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3AC3D-E665-483F-BE15-C8D78FCB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383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29125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34017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051689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45077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34000" y="342767"/>
            <a:ext cx="4812400" cy="61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777" r="4056"/>
          <a:stretch/>
        </p:blipFill>
        <p:spPr>
          <a:xfrm rot="3532302" flipH="1">
            <a:off x="-678498" y="4988667"/>
            <a:ext cx="2216068" cy="17332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4001" r="4001"/>
          <a:stretch/>
        </p:blipFill>
        <p:spPr>
          <a:xfrm flipH="1">
            <a:off x="-1147367" y="-1067310"/>
            <a:ext cx="2491420" cy="23967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4067" y="1329505"/>
            <a:ext cx="6080000" cy="356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 b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57267" y="5234967"/>
            <a:ext cx="5162400" cy="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8366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54067" y="3120987"/>
            <a:ext cx="4142400" cy="160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4067" y="751765"/>
            <a:ext cx="2362800" cy="163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04065" y="5121068"/>
            <a:ext cx="5885600" cy="5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900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35800" y="323233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54067" y="1536467"/>
            <a:ext cx="10284000" cy="11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886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437317" y="3405513"/>
            <a:ext cx="2910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437317" y="3996941"/>
            <a:ext cx="2910400" cy="1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844284" y="3405513"/>
            <a:ext cx="2910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6844284" y="3996941"/>
            <a:ext cx="2910400" cy="1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806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2206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146600" y="1980233"/>
            <a:ext cx="7898800" cy="3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013800" y="2413300"/>
            <a:ext cx="6164400" cy="3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30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DB8-3412-44FE-B82B-1934A719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987F-D3DD-4F74-89BA-EFC48CD6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90FE5-D386-4398-B145-A07A8DAF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3A9D0-BDA7-4AA7-85D3-16CBF426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B5433-73EC-4E2E-B154-74949A56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AD163-B7A4-4C17-9496-C08C75C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126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335800" y="1390600"/>
            <a:ext cx="11532800" cy="40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848800" y="2043933"/>
            <a:ext cx="6494400" cy="306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2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0360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>
            <a:off x="-95433" y="1921069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726688">
            <a:off x="279390" y="5017841"/>
            <a:ext cx="1858423" cy="140108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287800" y="2181600"/>
            <a:ext cx="5481200" cy="85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1287800" y="3188167"/>
            <a:ext cx="5481200" cy="1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1418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954067" y="1259767"/>
            <a:ext cx="3242800" cy="3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1" y="1"/>
            <a:ext cx="12191911" cy="6867452"/>
          </a:xfrm>
          <a:custGeom>
            <a:avLst/>
            <a:gdLst/>
            <a:ahLst/>
            <a:cxnLst/>
            <a:rect l="l" t="t" r="r" b="b"/>
            <a:pathLst>
              <a:path w="98555" h="55514" extrusionOk="0">
                <a:moveTo>
                  <a:pt x="95636" y="2836"/>
                </a:moveTo>
                <a:cubicBezTo>
                  <a:pt x="95927" y="2836"/>
                  <a:pt x="95887" y="2880"/>
                  <a:pt x="95887" y="3353"/>
                </a:cubicBezTo>
                <a:lnTo>
                  <a:pt x="95887" y="52091"/>
                </a:lnTo>
                <a:cubicBezTo>
                  <a:pt x="95887" y="52554"/>
                  <a:pt x="95931" y="52597"/>
                  <a:pt x="95638" y="52597"/>
                </a:cubicBezTo>
                <a:cubicBezTo>
                  <a:pt x="95571" y="52597"/>
                  <a:pt x="95486" y="52595"/>
                  <a:pt x="95378" y="52595"/>
                </a:cubicBezTo>
                <a:lnTo>
                  <a:pt x="3286" y="52595"/>
                </a:lnTo>
                <a:cubicBezTo>
                  <a:pt x="2738" y="52595"/>
                  <a:pt x="2738" y="52595"/>
                  <a:pt x="2738" y="52047"/>
                </a:cubicBezTo>
                <a:lnTo>
                  <a:pt x="2738" y="3381"/>
                </a:lnTo>
                <a:cubicBezTo>
                  <a:pt x="2738" y="3299"/>
                  <a:pt x="2733" y="3216"/>
                  <a:pt x="2738" y="3140"/>
                </a:cubicBezTo>
                <a:cubicBezTo>
                  <a:pt x="2760" y="2899"/>
                  <a:pt x="2815" y="2844"/>
                  <a:pt x="3050" y="2839"/>
                </a:cubicBezTo>
                <a:lnTo>
                  <a:pt x="95383" y="2839"/>
                </a:lnTo>
                <a:cubicBezTo>
                  <a:pt x="95488" y="2839"/>
                  <a:pt x="95570" y="2836"/>
                  <a:pt x="95636" y="2836"/>
                </a:cubicBezTo>
                <a:close/>
                <a:moveTo>
                  <a:pt x="97748" y="0"/>
                </a:moveTo>
                <a:cubicBezTo>
                  <a:pt x="97697" y="0"/>
                  <a:pt x="97646" y="1"/>
                  <a:pt x="97596" y="2"/>
                </a:cubicBezTo>
                <a:lnTo>
                  <a:pt x="318" y="2"/>
                </a:lnTo>
                <a:cubicBezTo>
                  <a:pt x="203" y="2"/>
                  <a:pt x="93" y="13"/>
                  <a:pt x="0" y="101"/>
                </a:cubicBezTo>
                <a:lnTo>
                  <a:pt x="0" y="55399"/>
                </a:lnTo>
                <a:cubicBezTo>
                  <a:pt x="118" y="55496"/>
                  <a:pt x="252" y="55514"/>
                  <a:pt x="389" y="55514"/>
                </a:cubicBezTo>
                <a:cubicBezTo>
                  <a:pt x="468" y="55514"/>
                  <a:pt x="547" y="55508"/>
                  <a:pt x="624" y="55508"/>
                </a:cubicBezTo>
                <a:lnTo>
                  <a:pt x="97930" y="55508"/>
                </a:lnTo>
                <a:cubicBezTo>
                  <a:pt x="97993" y="55508"/>
                  <a:pt x="98058" y="55510"/>
                  <a:pt x="98122" y="55510"/>
                </a:cubicBezTo>
                <a:cubicBezTo>
                  <a:pt x="98229" y="55510"/>
                  <a:pt x="98336" y="55504"/>
                  <a:pt x="98439" y="55470"/>
                </a:cubicBezTo>
                <a:cubicBezTo>
                  <a:pt x="98483" y="55453"/>
                  <a:pt x="98521" y="55431"/>
                  <a:pt x="98554" y="55404"/>
                </a:cubicBezTo>
                <a:lnTo>
                  <a:pt x="98554" y="303"/>
                </a:lnTo>
                <a:cubicBezTo>
                  <a:pt x="98456" y="205"/>
                  <a:pt x="98406" y="46"/>
                  <a:pt x="98242" y="24"/>
                </a:cubicBezTo>
                <a:cubicBezTo>
                  <a:pt x="98079" y="7"/>
                  <a:pt x="97912" y="0"/>
                  <a:pt x="977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42402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5343100" y="1731433"/>
            <a:ext cx="5895200" cy="245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5367287" y="4181733"/>
            <a:ext cx="5846800" cy="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2641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2753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3278467" y="1709492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93667" y="2493531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2185467" y="3019768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787133" y="1709492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202333" y="2493531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6694133" y="3019768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3278467" y="4083800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693667" y="4862089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85467" y="5388327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787133" y="4083800"/>
            <a:ext cx="1126400" cy="51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6202333" y="4862089"/>
            <a:ext cx="4296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6694133" y="5388327"/>
            <a:ext cx="33124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45600" y="3930333"/>
            <a:ext cx="11500800" cy="2210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/>
          <p:nvPr/>
        </p:nvSpPr>
        <p:spPr>
          <a:xfrm>
            <a:off x="345600" y="1556467"/>
            <a:ext cx="11500800" cy="2210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-4774341">
            <a:off x="10498209" y="2857952"/>
            <a:ext cx="1479719" cy="14235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-245307">
            <a:off x="43655" y="2984931"/>
            <a:ext cx="1705557" cy="128547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-9933982">
            <a:off x="10308013" y="5281848"/>
            <a:ext cx="1168343" cy="147580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t="485" b="485"/>
          <a:stretch/>
        </p:blipFill>
        <p:spPr>
          <a:xfrm rot="403705">
            <a:off x="493391" y="5451187"/>
            <a:ext cx="1631084" cy="113712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9757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2091600" y="3213100"/>
            <a:ext cx="8008800" cy="28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744467" y="3565033"/>
            <a:ext cx="6703200" cy="9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5867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44400" y="4541900"/>
            <a:ext cx="67032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4260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000">
            <a:off x="7092667" y="17200"/>
            <a:ext cx="2754000" cy="682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5891767" y="3106433"/>
            <a:ext cx="5346400" cy="1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5891667" y="2427933"/>
            <a:ext cx="53464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690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5400000">
            <a:off x="2368667" y="25200"/>
            <a:ext cx="2754000" cy="68076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952511" y="3206833"/>
            <a:ext cx="5346400" cy="1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952499" y="2528335"/>
            <a:ext cx="5346400" cy="6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5363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81000" y="5754993"/>
            <a:ext cx="5830000" cy="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9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3A68-41CB-465A-886C-FDA66056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2DC3E-4403-437F-A92A-BFC28CFA1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C5F7E-3611-4DDC-BB8C-BA216F10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9B524-3270-4814-BC17-B4FA7584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F8E17-B992-469A-92B2-1CBC6A0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3B8E1-C286-488A-9A7D-FD116D9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2897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>
            <a:off x="337088" y="345800"/>
            <a:ext cx="11532800" cy="616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6807200" y="4215167"/>
            <a:ext cx="4432000" cy="1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7366000" y="1176467"/>
            <a:ext cx="3873200" cy="3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370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335800" y="717667"/>
            <a:ext cx="11532800" cy="542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666567" y="3199167"/>
            <a:ext cx="3573200" cy="14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7666000" y="2214033"/>
            <a:ext cx="3573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0751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6654040" y="2322633"/>
            <a:ext cx="4402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2"/>
          </p:nvPr>
        </p:nvSpPr>
        <p:spPr>
          <a:xfrm>
            <a:off x="6654040" y="2870933"/>
            <a:ext cx="4402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3"/>
          </p:nvPr>
        </p:nvSpPr>
        <p:spPr>
          <a:xfrm>
            <a:off x="5891267" y="4444867"/>
            <a:ext cx="4402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4"/>
          </p:nvPr>
        </p:nvSpPr>
        <p:spPr>
          <a:xfrm flipH="1">
            <a:off x="5891400" y="3896567"/>
            <a:ext cx="44024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6911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67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12450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12450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 flipH="1">
            <a:off x="80206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46328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 flipH="1">
            <a:off x="4632800" y="4429241"/>
            <a:ext cx="292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8020600" y="4977537"/>
            <a:ext cx="29264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4350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1109833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1109833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 flipH="1">
            <a:off x="8012292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4561000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5"/>
          </p:nvPr>
        </p:nvSpPr>
        <p:spPr>
          <a:xfrm flipH="1">
            <a:off x="4561000" y="35783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6"/>
          </p:nvPr>
        </p:nvSpPr>
        <p:spPr>
          <a:xfrm>
            <a:off x="8012292" y="41266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5834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1971821" y="27528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1971807" y="34060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 flipH="1">
            <a:off x="4560997" y="46959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7150193" y="34060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 flipH="1">
            <a:off x="7150188" y="27528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4561000" y="5349113"/>
            <a:ext cx="30700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3606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dk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335800" y="345800"/>
            <a:ext cx="11532800" cy="61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10579500" y="3210802"/>
            <a:ext cx="1317133" cy="126711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133234" y="3066733"/>
            <a:ext cx="1641687" cy="12670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5426287" y="5439789"/>
            <a:ext cx="1858424" cy="140108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1799404" y="437843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1799400" y="5052173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3"/>
          </p:nvPr>
        </p:nvSpPr>
        <p:spPr>
          <a:xfrm flipH="1">
            <a:off x="4388600" y="276067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4"/>
          </p:nvPr>
        </p:nvSpPr>
        <p:spPr>
          <a:xfrm>
            <a:off x="6977796" y="5052173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5"/>
          </p:nvPr>
        </p:nvSpPr>
        <p:spPr>
          <a:xfrm flipH="1">
            <a:off x="6977796" y="4378433"/>
            <a:ext cx="3414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6"/>
          </p:nvPr>
        </p:nvSpPr>
        <p:spPr>
          <a:xfrm>
            <a:off x="4388600" y="3434412"/>
            <a:ext cx="34148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9951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335800" y="1992933"/>
            <a:ext cx="11532800" cy="386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>
            <a:off x="448467" y="5196216"/>
            <a:ext cx="1967767" cy="151876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-2699951">
            <a:off x="9475456" y="5010527"/>
            <a:ext cx="2136525" cy="161074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1656633">
            <a:off x="5592616" y="5231551"/>
            <a:ext cx="1329905" cy="16005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1109833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1109833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 flipH="1">
            <a:off x="8012292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4561000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5"/>
          </p:nvPr>
        </p:nvSpPr>
        <p:spPr>
          <a:xfrm flipH="1">
            <a:off x="4561000" y="3692633"/>
            <a:ext cx="3070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6"/>
          </p:nvPr>
        </p:nvSpPr>
        <p:spPr>
          <a:xfrm>
            <a:off x="8012292" y="4240935"/>
            <a:ext cx="30700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1005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2323207" y="1635233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2"/>
          </p:nvPr>
        </p:nvSpPr>
        <p:spPr>
          <a:xfrm>
            <a:off x="2323207" y="2226733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3"/>
          </p:nvPr>
        </p:nvSpPr>
        <p:spPr>
          <a:xfrm>
            <a:off x="2323193" y="3782484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"/>
          </p:nvPr>
        </p:nvSpPr>
        <p:spPr>
          <a:xfrm flipH="1">
            <a:off x="2323193" y="3190984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5"/>
          </p:nvPr>
        </p:nvSpPr>
        <p:spPr>
          <a:xfrm>
            <a:off x="2323207" y="4746733"/>
            <a:ext cx="328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2323207" y="5338233"/>
            <a:ext cx="3281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92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335800" y="2069400"/>
            <a:ext cx="11532800" cy="349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2401927" flipH="1">
            <a:off x="5229274" y="5362220"/>
            <a:ext cx="1479719" cy="14235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245304" flipH="1">
            <a:off x="9387883" y="5118899"/>
            <a:ext cx="1896800" cy="142960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9801102" flipH="1">
            <a:off x="993695" y="5245765"/>
            <a:ext cx="1168341" cy="147580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954067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2"/>
          </p:nvPr>
        </p:nvSpPr>
        <p:spPr>
          <a:xfrm>
            <a:off x="954067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 flipH="1">
            <a:off x="6119921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"/>
          </p:nvPr>
        </p:nvSpPr>
        <p:spPr>
          <a:xfrm>
            <a:off x="3537011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 flipH="1">
            <a:off x="3537009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6"/>
          </p:nvPr>
        </p:nvSpPr>
        <p:spPr>
          <a:xfrm>
            <a:off x="6119923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7"/>
          </p:nvPr>
        </p:nvSpPr>
        <p:spPr>
          <a:xfrm flipH="1">
            <a:off x="8702833" y="3692700"/>
            <a:ext cx="25352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8"/>
          </p:nvPr>
        </p:nvSpPr>
        <p:spPr>
          <a:xfrm>
            <a:off x="8702835" y="4266397"/>
            <a:ext cx="2535200" cy="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27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theme" Target="../theme/theme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0101C-3F6E-4168-9218-6690ACA4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7413-40F5-490D-956A-84DC4D58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201B-511C-44DC-90D4-4D25A5F35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625E9-D182-4F74-9C48-A0105512CE3B}" type="datetimeFigureOut">
              <a:rPr lang="en-GB" smtClean="0"/>
              <a:t>18/04/2022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800E0-ADC6-40EC-BF84-05283749F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085A6-C290-4AEF-AACE-57180BB9C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CDC8-7021-4EF2-862D-B35F742B8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03A4CD-FE79-4028-9257-B333F18B4B65}"/>
              </a:ext>
            </a:extLst>
          </p:cNvPr>
          <p:cNvSpPr/>
          <p:nvPr userDrawn="1"/>
        </p:nvSpPr>
        <p:spPr>
          <a:xfrm>
            <a:off x="0" y="5907024"/>
            <a:ext cx="12192000" cy="950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F9F4D-7DD9-4077-8153-670942A97BEE}"/>
              </a:ext>
            </a:extLst>
          </p:cNvPr>
          <p:cNvSpPr/>
          <p:nvPr userDrawn="1"/>
        </p:nvSpPr>
        <p:spPr>
          <a:xfrm>
            <a:off x="0" y="-12319"/>
            <a:ext cx="12192000" cy="1837944"/>
          </a:xfrm>
          <a:prstGeom prst="rect">
            <a:avLst/>
          </a:prstGeom>
          <a:gradFill>
            <a:gsLst>
              <a:gs pos="100000">
                <a:srgbClr val="FFFFFF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135A5-20A6-4840-A3B8-344FE114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2256-058A-44EB-B01D-495EA67A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45EF5-9865-4519-96D5-D0879EED8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07828" y="61999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F0846-9F3F-48DA-AAD0-37D525DD9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999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316A1-0B18-4964-AEE0-02122B951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4182" y="6199952"/>
            <a:ext cx="42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fld id="{06075B66-BB0A-40EC-93F2-D831CFF2799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754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98" r:id="rId2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4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3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067" y="717667"/>
            <a:ext cx="10284000" cy="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067" y="1536633"/>
            <a:ext cx="10284000" cy="4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553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  <p:sldLayoutId id="2147483873" r:id="rId31"/>
    <p:sldLayoutId id="2147483874" r:id="rId32"/>
    <p:sldLayoutId id="2147483875" r:id="rId33"/>
    <p:sldLayoutId id="2147483876" r:id="rId34"/>
    <p:sldLayoutId id="2147483877" r:id="rId35"/>
    <p:sldLayoutId id="2147483878" r:id="rId36"/>
    <p:sldLayoutId id="2147483879" r:id="rId37"/>
    <p:sldLayoutId id="2147483880" r:id="rId38"/>
    <p:sldLayoutId id="2147483881" r:id="rId39"/>
    <p:sldLayoutId id="2147483882" r:id="rId40"/>
    <p:sldLayoutId id="2147483883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871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  <p:sldLayoutId id="2147483932" r:id="rId33"/>
    <p:sldLayoutId id="2147483933" r:id="rId34"/>
    <p:sldLayoutId id="2147483934" r:id="rId35"/>
    <p:sldLayoutId id="2147483935" r:id="rId36"/>
    <p:sldLayoutId id="2147483936" r:id="rId37"/>
    <p:sldLayoutId id="2147483937" r:id="rId3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igiphront-app.vercel.app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mFA3flH49A0BAG25KYWneD/DigiPhront-Mockups?node-id=1%3A2&amp;viewport=241%2C48%2C0.25&amp;scaling=min-zoom&amp;starting-point-node-id=3%3A358&amp;show-proto-sidebar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igma.com/proto/mFA3flH49A0BAG25KYWneD/DigiPhront-Mockups?node-id=1%3A2&amp;viewport=241%2C48%2C0.25&amp;scaling=min-zoom&amp;starting-point-node-id=475%3A69&amp;show-proto-sidebar=1" TargetMode="Externa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6767876B-0AD7-4FCD-864F-034DDEBF0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33" y="2579652"/>
            <a:ext cx="6459044" cy="13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0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80"/>
          <p:cNvSpPr txBox="1">
            <a:spLocks noGrp="1"/>
          </p:cNvSpPr>
          <p:nvPr>
            <p:ph type="subTitle" idx="2"/>
          </p:nvPr>
        </p:nvSpPr>
        <p:spPr>
          <a:xfrm>
            <a:off x="7090964" y="2641493"/>
            <a:ext cx="4428591" cy="8779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Product Demo</a:t>
            </a:r>
            <a:endParaRPr dirty="0"/>
          </a:p>
        </p:txBody>
      </p:sp>
      <p:grpSp>
        <p:nvGrpSpPr>
          <p:cNvPr id="1830" name="Google Shape;1830;p80"/>
          <p:cNvGrpSpPr/>
          <p:nvPr/>
        </p:nvGrpSpPr>
        <p:grpSpPr>
          <a:xfrm>
            <a:off x="1509582" y="1299571"/>
            <a:ext cx="4682153" cy="3648051"/>
            <a:chOff x="1132186" y="974678"/>
            <a:chExt cx="3511615" cy="2736038"/>
          </a:xfrm>
          <a:solidFill>
            <a:srgbClr val="007D8A"/>
          </a:solidFill>
        </p:grpSpPr>
        <p:sp>
          <p:nvSpPr>
            <p:cNvPr id="1831" name="Google Shape;1831;p80"/>
            <p:cNvSpPr/>
            <p:nvPr/>
          </p:nvSpPr>
          <p:spPr>
            <a:xfrm>
              <a:off x="2413570" y="2969675"/>
              <a:ext cx="879600" cy="738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0"/>
            <p:cNvSpPr/>
            <p:nvPr/>
          </p:nvSpPr>
          <p:spPr>
            <a:xfrm>
              <a:off x="2413588" y="3110600"/>
              <a:ext cx="879600" cy="597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0"/>
            <p:cNvSpPr/>
            <p:nvPr/>
          </p:nvSpPr>
          <p:spPr>
            <a:xfrm flipH="1">
              <a:off x="2340547" y="3646837"/>
              <a:ext cx="293290" cy="63879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0"/>
            <p:cNvSpPr/>
            <p:nvPr/>
          </p:nvSpPr>
          <p:spPr>
            <a:xfrm>
              <a:off x="2473275" y="2969675"/>
              <a:ext cx="879600" cy="738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0"/>
            <p:cNvSpPr/>
            <p:nvPr/>
          </p:nvSpPr>
          <p:spPr>
            <a:xfrm flipH="1">
              <a:off x="2341147" y="3646837"/>
              <a:ext cx="293290" cy="63879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0"/>
            <p:cNvSpPr/>
            <p:nvPr/>
          </p:nvSpPr>
          <p:spPr>
            <a:xfrm flipH="1">
              <a:off x="1132186" y="974678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0"/>
            <p:cNvSpPr/>
            <p:nvPr/>
          </p:nvSpPr>
          <p:spPr>
            <a:xfrm flipH="1">
              <a:off x="1132186" y="975598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0"/>
            <p:cNvSpPr/>
            <p:nvPr/>
          </p:nvSpPr>
          <p:spPr>
            <a:xfrm flipH="1">
              <a:off x="2226377" y="2915848"/>
              <a:ext cx="1087598" cy="262970"/>
            </a:xfrm>
            <a:custGeom>
              <a:avLst/>
              <a:gdLst/>
              <a:ahLst/>
              <a:cxnLst/>
              <a:rect l="l" t="t" r="r" b="b"/>
              <a:pathLst>
                <a:path w="33525" h="8106" extrusionOk="0">
                  <a:moveTo>
                    <a:pt x="1" y="0"/>
                  </a:moveTo>
                  <a:lnTo>
                    <a:pt x="1" y="8106"/>
                  </a:lnTo>
                  <a:lnTo>
                    <a:pt x="33524" y="8106"/>
                  </a:lnTo>
                  <a:lnTo>
                    <a:pt x="33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0"/>
            <p:cNvSpPr/>
            <p:nvPr/>
          </p:nvSpPr>
          <p:spPr>
            <a:xfrm flipH="1">
              <a:off x="2591090" y="3029445"/>
              <a:ext cx="358250" cy="36821"/>
            </a:xfrm>
            <a:custGeom>
              <a:avLst/>
              <a:gdLst/>
              <a:ahLst/>
              <a:cxnLst/>
              <a:rect l="l" t="t" r="r" b="b"/>
              <a:pathLst>
                <a:path w="11043" h="1135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634"/>
                  </a:lnTo>
                  <a:cubicBezTo>
                    <a:pt x="1" y="901"/>
                    <a:pt x="234" y="1135"/>
                    <a:pt x="501" y="1135"/>
                  </a:cubicBezTo>
                  <a:lnTo>
                    <a:pt x="10542" y="1135"/>
                  </a:lnTo>
                  <a:cubicBezTo>
                    <a:pt x="10809" y="1135"/>
                    <a:pt x="11042" y="901"/>
                    <a:pt x="11042" y="634"/>
                  </a:cubicBezTo>
                  <a:lnTo>
                    <a:pt x="11042" y="501"/>
                  </a:lnTo>
                  <a:cubicBezTo>
                    <a:pt x="11042" y="234"/>
                    <a:pt x="10809" y="1"/>
                    <a:pt x="105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0"/>
            <p:cNvSpPr/>
            <p:nvPr/>
          </p:nvSpPr>
          <p:spPr>
            <a:xfrm flipH="1">
              <a:off x="1178702" y="977059"/>
              <a:ext cx="3465099" cy="2208708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0"/>
            <p:cNvSpPr/>
            <p:nvPr/>
          </p:nvSpPr>
          <p:spPr>
            <a:xfrm flipH="1">
              <a:off x="2844322" y="2963434"/>
              <a:ext cx="155849" cy="132296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0"/>
            <p:cNvSpPr/>
            <p:nvPr/>
          </p:nvSpPr>
          <p:spPr>
            <a:xfrm flipH="1">
              <a:off x="2844322" y="2963434"/>
              <a:ext cx="155849" cy="132296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0"/>
            <p:cNvSpPr/>
            <p:nvPr/>
          </p:nvSpPr>
          <p:spPr>
            <a:xfrm flipH="1">
              <a:off x="2405451" y="3646839"/>
              <a:ext cx="1031326" cy="63874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44" name="Google Shape;1844;p80">
            <a:hlinkClick r:id="rId3"/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-87" r="-339" b="88957"/>
          <a:stretch/>
        </p:blipFill>
        <p:spPr>
          <a:xfrm>
            <a:off x="1657633" y="1606527"/>
            <a:ext cx="4448072" cy="2373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80"/>
          <p:cNvSpPr/>
          <p:nvPr/>
        </p:nvSpPr>
        <p:spPr>
          <a:xfrm flipH="1">
            <a:off x="1748214" y="3556929"/>
            <a:ext cx="34265" cy="28385"/>
          </a:xfrm>
          <a:custGeom>
            <a:avLst/>
            <a:gdLst/>
            <a:ahLst/>
            <a:cxnLst/>
            <a:rect l="l" t="t" r="r" b="b"/>
            <a:pathLst>
              <a:path w="1102" h="913" extrusionOk="0">
                <a:moveTo>
                  <a:pt x="634" y="1"/>
                </a:moveTo>
                <a:cubicBezTo>
                  <a:pt x="200" y="1"/>
                  <a:pt x="0" y="501"/>
                  <a:pt x="300" y="768"/>
                </a:cubicBezTo>
                <a:cubicBezTo>
                  <a:pt x="401" y="868"/>
                  <a:pt x="519" y="912"/>
                  <a:pt x="634" y="912"/>
                </a:cubicBezTo>
                <a:cubicBezTo>
                  <a:pt x="864" y="912"/>
                  <a:pt x="1079" y="734"/>
                  <a:pt x="1101" y="468"/>
                </a:cubicBezTo>
                <a:cubicBezTo>
                  <a:pt x="1101" y="201"/>
                  <a:pt x="868" y="1"/>
                  <a:pt x="634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59" name="Google Shape;1859;p80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1267" b="9662"/>
          <a:stretch/>
        </p:blipFill>
        <p:spPr>
          <a:xfrm rot="3793615">
            <a:off x="9845133" y="4860300"/>
            <a:ext cx="2038068" cy="19462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0" name="Google Shape;1860;p80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9076" r="9076"/>
          <a:stretch/>
        </p:blipFill>
        <p:spPr>
          <a:xfrm rot="-459104">
            <a:off x="6780700" y="4975896"/>
            <a:ext cx="1716467" cy="15372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1" name="Google Shape;1861;p80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t="7066" b="7074"/>
          <a:stretch/>
        </p:blipFill>
        <p:spPr>
          <a:xfrm rot="-1139227">
            <a:off x="6442309" y="280374"/>
            <a:ext cx="2038068" cy="188113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862" name="Google Shape;1862;p80"/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734" b="4734"/>
          <a:stretch/>
        </p:blipFill>
        <p:spPr>
          <a:xfrm>
            <a:off x="10107400" y="267636"/>
            <a:ext cx="1130667" cy="140803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D9ECF3"/>
            </a:gs>
            <a:gs pos="79000">
              <a:srgbClr val="006D77"/>
            </a:gs>
            <a:gs pos="90000">
              <a:srgbClr val="ECD4C6"/>
            </a:gs>
            <a:gs pos="100000">
              <a:srgbClr val="FFBB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18615-A716-47E1-A106-425BB02E2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059" y="2039007"/>
            <a:ext cx="5696586" cy="36891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Nodejs/Express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or MERN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</a:p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11C50-6ED4-41BA-9A19-ACE1897D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5354"/>
            <a:ext cx="3960645" cy="817422"/>
          </a:xfr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Tech stack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24122-D259-4B5D-8FAB-A2FFE9D382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1C9000-00ED-4120-888C-AE7F4274C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74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42" t="722" r="59176" b="-722"/>
          <a:stretch/>
        </p:blipFill>
        <p:spPr>
          <a:xfrm>
            <a:off x="0" y="1"/>
            <a:ext cx="3760545" cy="686155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320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8"/>
        </a:solidFill>
        <a:effectLst/>
      </p:bgPr>
    </p:bg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34"/>
          <p:cNvSpPr txBox="1">
            <a:spLocks noGrp="1"/>
          </p:cNvSpPr>
          <p:nvPr>
            <p:ph type="title"/>
          </p:nvPr>
        </p:nvSpPr>
        <p:spPr>
          <a:xfrm>
            <a:off x="1709800" y="323053"/>
            <a:ext cx="87724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006D77"/>
                </a:solidFill>
                <a:latin typeface="+mj-lt"/>
              </a:rPr>
              <a:t>Our Team</a:t>
            </a:r>
            <a:endParaRPr b="1" dirty="0">
              <a:solidFill>
                <a:srgbClr val="006D77"/>
              </a:solidFill>
              <a:latin typeface="+mj-lt"/>
            </a:endParaRPr>
          </a:p>
        </p:txBody>
      </p:sp>
      <p:grpSp>
        <p:nvGrpSpPr>
          <p:cNvPr id="2854" name="Google Shape;2854;p34"/>
          <p:cNvGrpSpPr/>
          <p:nvPr/>
        </p:nvGrpSpPr>
        <p:grpSpPr>
          <a:xfrm>
            <a:off x="3161672" y="1574331"/>
            <a:ext cx="5704926" cy="4883983"/>
            <a:chOff x="2504108" y="1323999"/>
            <a:chExt cx="4000275" cy="3424633"/>
          </a:xfrm>
        </p:grpSpPr>
        <p:sp>
          <p:nvSpPr>
            <p:cNvPr id="2855" name="Google Shape;2855;p34"/>
            <p:cNvSpPr/>
            <p:nvPr/>
          </p:nvSpPr>
          <p:spPr>
            <a:xfrm>
              <a:off x="4554916" y="3099919"/>
              <a:ext cx="1116536" cy="1011053"/>
            </a:xfrm>
            <a:custGeom>
              <a:avLst/>
              <a:gdLst/>
              <a:ahLst/>
              <a:cxnLst/>
              <a:rect l="l" t="t" r="r" b="b"/>
              <a:pathLst>
                <a:path w="39249" h="35541" extrusionOk="0">
                  <a:moveTo>
                    <a:pt x="10678" y="1"/>
                  </a:moveTo>
                  <a:cubicBezTo>
                    <a:pt x="9102" y="1"/>
                    <a:pt x="7733" y="1131"/>
                    <a:pt x="7480" y="2722"/>
                  </a:cubicBezTo>
                  <a:lnTo>
                    <a:pt x="6008" y="11952"/>
                  </a:lnTo>
                  <a:cubicBezTo>
                    <a:pt x="5590" y="11653"/>
                    <a:pt x="5093" y="11455"/>
                    <a:pt x="4536" y="11375"/>
                  </a:cubicBezTo>
                  <a:cubicBezTo>
                    <a:pt x="4341" y="11344"/>
                    <a:pt x="4147" y="11329"/>
                    <a:pt x="3956" y="11329"/>
                  </a:cubicBezTo>
                  <a:cubicBezTo>
                    <a:pt x="2175" y="11329"/>
                    <a:pt x="606" y="12626"/>
                    <a:pt x="318" y="14458"/>
                  </a:cubicBezTo>
                  <a:cubicBezTo>
                    <a:pt x="0" y="16487"/>
                    <a:pt x="1373" y="18377"/>
                    <a:pt x="3402" y="18696"/>
                  </a:cubicBezTo>
                  <a:cubicBezTo>
                    <a:pt x="3593" y="18723"/>
                    <a:pt x="3779" y="18736"/>
                    <a:pt x="3962" y="18736"/>
                  </a:cubicBezTo>
                  <a:cubicBezTo>
                    <a:pt x="4311" y="18736"/>
                    <a:pt x="4647" y="18688"/>
                    <a:pt x="4973" y="18596"/>
                  </a:cubicBezTo>
                  <a:lnTo>
                    <a:pt x="4973" y="18596"/>
                  </a:lnTo>
                  <a:lnTo>
                    <a:pt x="3501" y="27806"/>
                  </a:lnTo>
                  <a:cubicBezTo>
                    <a:pt x="3223" y="29577"/>
                    <a:pt x="4416" y="31228"/>
                    <a:pt x="6187" y="31487"/>
                  </a:cubicBezTo>
                  <a:lnTo>
                    <a:pt x="31291" y="35505"/>
                  </a:lnTo>
                  <a:cubicBezTo>
                    <a:pt x="31454" y="35529"/>
                    <a:pt x="31615" y="35540"/>
                    <a:pt x="31774" y="35540"/>
                  </a:cubicBezTo>
                  <a:cubicBezTo>
                    <a:pt x="33353" y="35540"/>
                    <a:pt x="34737" y="34409"/>
                    <a:pt x="34971" y="32819"/>
                  </a:cubicBezTo>
                  <a:lnTo>
                    <a:pt x="38990" y="7695"/>
                  </a:lnTo>
                  <a:cubicBezTo>
                    <a:pt x="39248" y="5984"/>
                    <a:pt x="38055" y="4313"/>
                    <a:pt x="36304" y="4054"/>
                  </a:cubicBezTo>
                  <a:lnTo>
                    <a:pt x="27353" y="2622"/>
                  </a:lnTo>
                  <a:lnTo>
                    <a:pt x="27353" y="2622"/>
                  </a:lnTo>
                  <a:cubicBezTo>
                    <a:pt x="27611" y="3299"/>
                    <a:pt x="27691" y="4054"/>
                    <a:pt x="27571" y="4810"/>
                  </a:cubicBezTo>
                  <a:cubicBezTo>
                    <a:pt x="27231" y="6891"/>
                    <a:pt x="25450" y="8406"/>
                    <a:pt x="23381" y="8406"/>
                  </a:cubicBezTo>
                  <a:cubicBezTo>
                    <a:pt x="23156" y="8406"/>
                    <a:pt x="22928" y="8388"/>
                    <a:pt x="22698" y="8351"/>
                  </a:cubicBezTo>
                  <a:cubicBezTo>
                    <a:pt x="20390" y="7973"/>
                    <a:pt x="18799" y="5805"/>
                    <a:pt x="19177" y="3478"/>
                  </a:cubicBezTo>
                  <a:cubicBezTo>
                    <a:pt x="19296" y="2702"/>
                    <a:pt x="19614" y="2006"/>
                    <a:pt x="20072" y="1468"/>
                  </a:cubicBezTo>
                  <a:lnTo>
                    <a:pt x="11160" y="36"/>
                  </a:lnTo>
                  <a:cubicBezTo>
                    <a:pt x="10998" y="12"/>
                    <a:pt x="10837" y="1"/>
                    <a:pt x="10678" y="1"/>
                  </a:cubicBezTo>
                  <a:close/>
                </a:path>
              </a:pathLst>
            </a:custGeom>
            <a:solidFill>
              <a:srgbClr val="006D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4"/>
            <p:cNvSpPr/>
            <p:nvPr/>
          </p:nvSpPr>
          <p:spPr>
            <a:xfrm rot="-479176">
              <a:off x="4943041" y="3438127"/>
              <a:ext cx="628738" cy="593718"/>
            </a:xfrm>
            <a:custGeom>
              <a:avLst/>
              <a:gdLst/>
              <a:ahLst/>
              <a:cxnLst/>
              <a:rect l="l" t="t" r="r" b="b"/>
              <a:pathLst>
                <a:path w="22101" h="20870" extrusionOk="0">
                  <a:moveTo>
                    <a:pt x="5692" y="18903"/>
                  </a:moveTo>
                  <a:cubicBezTo>
                    <a:pt x="5550" y="18903"/>
                    <a:pt x="5411" y="18918"/>
                    <a:pt x="5272" y="18948"/>
                  </a:cubicBezTo>
                  <a:lnTo>
                    <a:pt x="10473" y="19777"/>
                  </a:lnTo>
                  <a:lnTo>
                    <a:pt x="10473" y="19777"/>
                  </a:lnTo>
                  <a:lnTo>
                    <a:pt x="6127" y="18948"/>
                  </a:lnTo>
                  <a:cubicBezTo>
                    <a:pt x="5978" y="18918"/>
                    <a:pt x="5834" y="18903"/>
                    <a:pt x="5692" y="18903"/>
                  </a:cubicBezTo>
                  <a:close/>
                  <a:moveTo>
                    <a:pt x="10473" y="19777"/>
                  </a:moveTo>
                  <a:lnTo>
                    <a:pt x="10822" y="19843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0473" y="19777"/>
                  </a:lnTo>
                  <a:close/>
                  <a:moveTo>
                    <a:pt x="12889" y="0"/>
                  </a:moveTo>
                  <a:cubicBezTo>
                    <a:pt x="12517" y="0"/>
                    <a:pt x="12140" y="130"/>
                    <a:pt x="11836" y="388"/>
                  </a:cubicBezTo>
                  <a:lnTo>
                    <a:pt x="11498" y="726"/>
                  </a:lnTo>
                  <a:cubicBezTo>
                    <a:pt x="10842" y="1283"/>
                    <a:pt x="10802" y="2278"/>
                    <a:pt x="11359" y="2934"/>
                  </a:cubicBezTo>
                  <a:lnTo>
                    <a:pt x="16869" y="9022"/>
                  </a:lnTo>
                  <a:lnTo>
                    <a:pt x="16690" y="9181"/>
                  </a:lnTo>
                  <a:lnTo>
                    <a:pt x="16611" y="9240"/>
                  </a:lnTo>
                  <a:lnTo>
                    <a:pt x="9509" y="1363"/>
                  </a:lnTo>
                  <a:cubicBezTo>
                    <a:pt x="9199" y="1021"/>
                    <a:pt x="8769" y="846"/>
                    <a:pt x="8336" y="846"/>
                  </a:cubicBezTo>
                  <a:cubicBezTo>
                    <a:pt x="7962" y="846"/>
                    <a:pt x="7585" y="976"/>
                    <a:pt x="7281" y="1244"/>
                  </a:cubicBezTo>
                  <a:lnTo>
                    <a:pt x="6943" y="1562"/>
                  </a:lnTo>
                  <a:lnTo>
                    <a:pt x="6784" y="1701"/>
                  </a:lnTo>
                  <a:cubicBezTo>
                    <a:pt x="6784" y="1741"/>
                    <a:pt x="6764" y="1741"/>
                    <a:pt x="6764" y="1761"/>
                  </a:cubicBezTo>
                  <a:cubicBezTo>
                    <a:pt x="6724" y="1820"/>
                    <a:pt x="6684" y="1860"/>
                    <a:pt x="6664" y="1900"/>
                  </a:cubicBezTo>
                  <a:cubicBezTo>
                    <a:pt x="6644" y="1960"/>
                    <a:pt x="6585" y="2039"/>
                    <a:pt x="6565" y="2079"/>
                  </a:cubicBezTo>
                  <a:cubicBezTo>
                    <a:pt x="6565" y="2099"/>
                    <a:pt x="6565" y="2099"/>
                    <a:pt x="6545" y="2139"/>
                  </a:cubicBezTo>
                  <a:cubicBezTo>
                    <a:pt x="6525" y="2178"/>
                    <a:pt x="6485" y="2258"/>
                    <a:pt x="6485" y="2318"/>
                  </a:cubicBezTo>
                  <a:cubicBezTo>
                    <a:pt x="6465" y="2377"/>
                    <a:pt x="6465" y="2437"/>
                    <a:pt x="6445" y="2517"/>
                  </a:cubicBezTo>
                  <a:lnTo>
                    <a:pt x="6445" y="2537"/>
                  </a:lnTo>
                  <a:lnTo>
                    <a:pt x="6445" y="2735"/>
                  </a:lnTo>
                  <a:cubicBezTo>
                    <a:pt x="6445" y="2795"/>
                    <a:pt x="6445" y="2875"/>
                    <a:pt x="6465" y="2954"/>
                  </a:cubicBezTo>
                  <a:lnTo>
                    <a:pt x="6465" y="2974"/>
                  </a:lnTo>
                  <a:cubicBezTo>
                    <a:pt x="6465" y="3054"/>
                    <a:pt x="6485" y="3133"/>
                    <a:pt x="6525" y="3173"/>
                  </a:cubicBezTo>
                  <a:cubicBezTo>
                    <a:pt x="6585" y="3372"/>
                    <a:pt x="6684" y="3571"/>
                    <a:pt x="6843" y="3750"/>
                  </a:cubicBezTo>
                  <a:lnTo>
                    <a:pt x="13945" y="11628"/>
                  </a:lnTo>
                  <a:lnTo>
                    <a:pt x="13746" y="11807"/>
                  </a:lnTo>
                  <a:lnTo>
                    <a:pt x="5451" y="2576"/>
                  </a:lnTo>
                  <a:cubicBezTo>
                    <a:pt x="5141" y="2235"/>
                    <a:pt x="4711" y="2059"/>
                    <a:pt x="4281" y="2059"/>
                  </a:cubicBezTo>
                  <a:cubicBezTo>
                    <a:pt x="3909" y="2059"/>
                    <a:pt x="3538" y="2190"/>
                    <a:pt x="3243" y="2457"/>
                  </a:cubicBezTo>
                  <a:lnTo>
                    <a:pt x="2885" y="2775"/>
                  </a:lnTo>
                  <a:cubicBezTo>
                    <a:pt x="2248" y="3352"/>
                    <a:pt x="2188" y="4347"/>
                    <a:pt x="2765" y="5003"/>
                  </a:cubicBezTo>
                  <a:lnTo>
                    <a:pt x="11061" y="14214"/>
                  </a:lnTo>
                  <a:lnTo>
                    <a:pt x="10822" y="14452"/>
                  </a:lnTo>
                  <a:lnTo>
                    <a:pt x="3263" y="6038"/>
                  </a:lnTo>
                  <a:cubicBezTo>
                    <a:pt x="2953" y="5696"/>
                    <a:pt x="2523" y="5520"/>
                    <a:pt x="2092" y="5520"/>
                  </a:cubicBezTo>
                  <a:cubicBezTo>
                    <a:pt x="1721" y="5520"/>
                    <a:pt x="1349" y="5651"/>
                    <a:pt x="1055" y="5918"/>
                  </a:cubicBezTo>
                  <a:lnTo>
                    <a:pt x="696" y="6237"/>
                  </a:lnTo>
                  <a:cubicBezTo>
                    <a:pt x="60" y="6813"/>
                    <a:pt x="0" y="7808"/>
                    <a:pt x="577" y="8445"/>
                  </a:cubicBezTo>
                  <a:lnTo>
                    <a:pt x="9867" y="18789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7008" y="20818"/>
                  </a:lnTo>
                  <a:cubicBezTo>
                    <a:pt x="17201" y="20853"/>
                    <a:pt x="17393" y="20869"/>
                    <a:pt x="17582" y="20869"/>
                  </a:cubicBezTo>
                  <a:cubicBezTo>
                    <a:pt x="19126" y="20869"/>
                    <a:pt x="20478" y="19750"/>
                    <a:pt x="20708" y="18172"/>
                  </a:cubicBezTo>
                  <a:lnTo>
                    <a:pt x="22101" y="9479"/>
                  </a:lnTo>
                  <a:lnTo>
                    <a:pt x="14044" y="527"/>
                  </a:lnTo>
                  <a:cubicBezTo>
                    <a:pt x="13745" y="175"/>
                    <a:pt x="13320" y="0"/>
                    <a:pt x="12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4"/>
            <p:cNvSpPr/>
            <p:nvPr/>
          </p:nvSpPr>
          <p:spPr>
            <a:xfrm rot="-479176">
              <a:off x="5496957" y="3819405"/>
              <a:ext cx="475970" cy="479925"/>
            </a:xfrm>
            <a:custGeom>
              <a:avLst/>
              <a:gdLst/>
              <a:ahLst/>
              <a:cxnLst/>
              <a:rect l="l" t="t" r="r" b="b"/>
              <a:pathLst>
                <a:path w="16731" h="16870" extrusionOk="0">
                  <a:moveTo>
                    <a:pt x="8236" y="1"/>
                  </a:moveTo>
                  <a:lnTo>
                    <a:pt x="1" y="7421"/>
                  </a:lnTo>
                  <a:lnTo>
                    <a:pt x="8495" y="16870"/>
                  </a:lnTo>
                  <a:lnTo>
                    <a:pt x="16730" y="9430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4"/>
            <p:cNvSpPr/>
            <p:nvPr/>
          </p:nvSpPr>
          <p:spPr>
            <a:xfrm rot="-479176">
              <a:off x="5239417" y="3609269"/>
              <a:ext cx="522939" cy="500464"/>
            </a:xfrm>
            <a:custGeom>
              <a:avLst/>
              <a:gdLst/>
              <a:ahLst/>
              <a:cxnLst/>
              <a:rect l="l" t="t" r="r" b="b"/>
              <a:pathLst>
                <a:path w="18382" h="17592" extrusionOk="0">
                  <a:moveTo>
                    <a:pt x="10698" y="1"/>
                  </a:moveTo>
                  <a:cubicBezTo>
                    <a:pt x="10275" y="1"/>
                    <a:pt x="9851" y="152"/>
                    <a:pt x="9509" y="466"/>
                  </a:cubicBezTo>
                  <a:lnTo>
                    <a:pt x="796" y="8304"/>
                  </a:lnTo>
                  <a:cubicBezTo>
                    <a:pt x="80" y="8980"/>
                    <a:pt x="1" y="10094"/>
                    <a:pt x="677" y="10830"/>
                  </a:cubicBezTo>
                  <a:lnTo>
                    <a:pt x="6227" y="16997"/>
                  </a:lnTo>
                  <a:cubicBezTo>
                    <a:pt x="6579" y="17391"/>
                    <a:pt x="7062" y="17591"/>
                    <a:pt x="7551" y="17591"/>
                  </a:cubicBezTo>
                  <a:cubicBezTo>
                    <a:pt x="7974" y="17591"/>
                    <a:pt x="8403" y="17441"/>
                    <a:pt x="8753" y="17136"/>
                  </a:cubicBezTo>
                  <a:lnTo>
                    <a:pt x="15298" y="11228"/>
                  </a:lnTo>
                  <a:cubicBezTo>
                    <a:pt x="16034" y="10591"/>
                    <a:pt x="18382" y="7608"/>
                    <a:pt x="15517" y="4445"/>
                  </a:cubicBezTo>
                  <a:lnTo>
                    <a:pt x="12036" y="585"/>
                  </a:lnTo>
                  <a:cubicBezTo>
                    <a:pt x="11674" y="202"/>
                    <a:pt x="11186" y="1"/>
                    <a:pt x="1069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34"/>
            <p:cNvSpPr/>
            <p:nvPr/>
          </p:nvSpPr>
          <p:spPr>
            <a:xfrm rot="-479176">
              <a:off x="4979901" y="3602724"/>
              <a:ext cx="373528" cy="392503"/>
            </a:xfrm>
            <a:custGeom>
              <a:avLst/>
              <a:gdLst/>
              <a:ahLst/>
              <a:cxnLst/>
              <a:rect l="l" t="t" r="r" b="b"/>
              <a:pathLst>
                <a:path w="13130" h="13797" extrusionOk="0">
                  <a:moveTo>
                    <a:pt x="2093" y="1"/>
                  </a:moveTo>
                  <a:cubicBezTo>
                    <a:pt x="1722" y="1"/>
                    <a:pt x="1350" y="131"/>
                    <a:pt x="1055" y="398"/>
                  </a:cubicBezTo>
                  <a:lnTo>
                    <a:pt x="697" y="717"/>
                  </a:lnTo>
                  <a:cubicBezTo>
                    <a:pt x="60" y="1294"/>
                    <a:pt x="1" y="2288"/>
                    <a:pt x="578" y="2925"/>
                  </a:cubicBezTo>
                  <a:lnTo>
                    <a:pt x="9887" y="13269"/>
                  </a:lnTo>
                  <a:cubicBezTo>
                    <a:pt x="10197" y="13621"/>
                    <a:pt x="10627" y="13796"/>
                    <a:pt x="11058" y="13796"/>
                  </a:cubicBezTo>
                  <a:cubicBezTo>
                    <a:pt x="11429" y="13796"/>
                    <a:pt x="11801" y="13666"/>
                    <a:pt x="12095" y="13408"/>
                  </a:cubicBezTo>
                  <a:lnTo>
                    <a:pt x="12454" y="1307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8"/>
                  </a:lnTo>
                  <a:cubicBezTo>
                    <a:pt x="2953" y="176"/>
                    <a:pt x="2523" y="1"/>
                    <a:pt x="209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4"/>
            <p:cNvSpPr/>
            <p:nvPr/>
          </p:nvSpPr>
          <p:spPr>
            <a:xfrm rot="-479176">
              <a:off x="4979963" y="3639398"/>
              <a:ext cx="84919" cy="71121"/>
            </a:xfrm>
            <a:custGeom>
              <a:avLst/>
              <a:gdLst/>
              <a:ahLst/>
              <a:cxnLst/>
              <a:rect l="l" t="t" r="r" b="b"/>
              <a:pathLst>
                <a:path w="2985" h="2500" extrusionOk="0">
                  <a:moveTo>
                    <a:pt x="1489" y="1"/>
                  </a:moveTo>
                  <a:cubicBezTo>
                    <a:pt x="1168" y="1"/>
                    <a:pt x="848" y="116"/>
                    <a:pt x="597" y="348"/>
                  </a:cubicBezTo>
                  <a:cubicBezTo>
                    <a:pt x="40" y="846"/>
                    <a:pt x="0" y="1681"/>
                    <a:pt x="497" y="2238"/>
                  </a:cubicBezTo>
                  <a:cubicBezTo>
                    <a:pt x="669" y="2424"/>
                    <a:pt x="839" y="2500"/>
                    <a:pt x="1009" y="2500"/>
                  </a:cubicBezTo>
                  <a:cubicBezTo>
                    <a:pt x="1332" y="2500"/>
                    <a:pt x="1658" y="2225"/>
                    <a:pt x="2009" y="1900"/>
                  </a:cubicBezTo>
                  <a:cubicBezTo>
                    <a:pt x="2566" y="1403"/>
                    <a:pt x="2984" y="985"/>
                    <a:pt x="2487" y="448"/>
                  </a:cubicBezTo>
                  <a:cubicBezTo>
                    <a:pt x="2222" y="151"/>
                    <a:pt x="1855" y="1"/>
                    <a:pt x="148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4"/>
            <p:cNvSpPr/>
            <p:nvPr/>
          </p:nvSpPr>
          <p:spPr>
            <a:xfrm rot="-479176">
              <a:off x="5027876" y="3496570"/>
              <a:ext cx="373556" cy="392759"/>
            </a:xfrm>
            <a:custGeom>
              <a:avLst/>
              <a:gdLst/>
              <a:ahLst/>
              <a:cxnLst/>
              <a:rect l="l" t="t" r="r" b="b"/>
              <a:pathLst>
                <a:path w="13131" h="13806" extrusionOk="0">
                  <a:moveTo>
                    <a:pt x="2093" y="0"/>
                  </a:moveTo>
                  <a:cubicBezTo>
                    <a:pt x="1722" y="0"/>
                    <a:pt x="1350" y="131"/>
                    <a:pt x="1055" y="398"/>
                  </a:cubicBezTo>
                  <a:lnTo>
                    <a:pt x="697" y="716"/>
                  </a:lnTo>
                  <a:cubicBezTo>
                    <a:pt x="61" y="1293"/>
                    <a:pt x="1" y="2288"/>
                    <a:pt x="578" y="2944"/>
                  </a:cubicBezTo>
                  <a:lnTo>
                    <a:pt x="9888" y="13289"/>
                  </a:lnTo>
                  <a:cubicBezTo>
                    <a:pt x="10187" y="13630"/>
                    <a:pt x="10612" y="13806"/>
                    <a:pt x="11043" y="13806"/>
                  </a:cubicBezTo>
                  <a:cubicBezTo>
                    <a:pt x="11415" y="13806"/>
                    <a:pt x="11792" y="13675"/>
                    <a:pt x="12096" y="13408"/>
                  </a:cubicBezTo>
                  <a:lnTo>
                    <a:pt x="12434" y="1309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7"/>
                  </a:lnTo>
                  <a:cubicBezTo>
                    <a:pt x="2954" y="176"/>
                    <a:pt x="2524" y="0"/>
                    <a:pt x="2093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4"/>
            <p:cNvSpPr/>
            <p:nvPr/>
          </p:nvSpPr>
          <p:spPr>
            <a:xfrm rot="-479176">
              <a:off x="5027948" y="3533472"/>
              <a:ext cx="84919" cy="71064"/>
            </a:xfrm>
            <a:custGeom>
              <a:avLst/>
              <a:gdLst/>
              <a:ahLst/>
              <a:cxnLst/>
              <a:rect l="l" t="t" r="r" b="b"/>
              <a:pathLst>
                <a:path w="2985" h="2498" extrusionOk="0">
                  <a:moveTo>
                    <a:pt x="1505" y="0"/>
                  </a:moveTo>
                  <a:cubicBezTo>
                    <a:pt x="1184" y="0"/>
                    <a:pt x="860" y="115"/>
                    <a:pt x="597" y="340"/>
                  </a:cubicBezTo>
                  <a:cubicBezTo>
                    <a:pt x="40" y="837"/>
                    <a:pt x="0" y="1673"/>
                    <a:pt x="498" y="2230"/>
                  </a:cubicBezTo>
                  <a:cubicBezTo>
                    <a:pt x="673" y="2419"/>
                    <a:pt x="846" y="2497"/>
                    <a:pt x="1020" y="2497"/>
                  </a:cubicBezTo>
                  <a:cubicBezTo>
                    <a:pt x="1339" y="2497"/>
                    <a:pt x="1662" y="2234"/>
                    <a:pt x="2010" y="1911"/>
                  </a:cubicBezTo>
                  <a:cubicBezTo>
                    <a:pt x="2567" y="1414"/>
                    <a:pt x="2984" y="977"/>
                    <a:pt x="2487" y="439"/>
                  </a:cubicBezTo>
                  <a:cubicBezTo>
                    <a:pt x="2224" y="145"/>
                    <a:pt x="1866" y="0"/>
                    <a:pt x="150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4"/>
            <p:cNvSpPr/>
            <p:nvPr/>
          </p:nvSpPr>
          <p:spPr>
            <a:xfrm rot="-479176">
              <a:off x="5137747" y="3444869"/>
              <a:ext cx="373556" cy="392474"/>
            </a:xfrm>
            <a:custGeom>
              <a:avLst/>
              <a:gdLst/>
              <a:ahLst/>
              <a:cxnLst/>
              <a:rect l="l" t="t" r="r" b="b"/>
              <a:pathLst>
                <a:path w="13131" h="13796" extrusionOk="0">
                  <a:moveTo>
                    <a:pt x="2093" y="0"/>
                  </a:moveTo>
                  <a:cubicBezTo>
                    <a:pt x="1722" y="0"/>
                    <a:pt x="1350" y="130"/>
                    <a:pt x="1055" y="388"/>
                  </a:cubicBezTo>
                  <a:lnTo>
                    <a:pt x="697" y="726"/>
                  </a:lnTo>
                  <a:cubicBezTo>
                    <a:pt x="61" y="1283"/>
                    <a:pt x="1" y="2278"/>
                    <a:pt x="578" y="2934"/>
                  </a:cubicBezTo>
                  <a:lnTo>
                    <a:pt x="9888" y="13278"/>
                  </a:lnTo>
                  <a:cubicBezTo>
                    <a:pt x="10197" y="13620"/>
                    <a:pt x="10622" y="13796"/>
                    <a:pt x="11050" y="13796"/>
                  </a:cubicBezTo>
                  <a:cubicBezTo>
                    <a:pt x="11419" y="13796"/>
                    <a:pt x="11792" y="13665"/>
                    <a:pt x="12096" y="13398"/>
                  </a:cubicBezTo>
                  <a:lnTo>
                    <a:pt x="12434" y="13079"/>
                  </a:lnTo>
                  <a:cubicBezTo>
                    <a:pt x="13090" y="12503"/>
                    <a:pt x="13130" y="11508"/>
                    <a:pt x="12573" y="10871"/>
                  </a:cubicBezTo>
                  <a:lnTo>
                    <a:pt x="3263" y="527"/>
                  </a:lnTo>
                  <a:cubicBezTo>
                    <a:pt x="2954" y="175"/>
                    <a:pt x="2523" y="0"/>
                    <a:pt x="2093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4"/>
            <p:cNvSpPr/>
            <p:nvPr/>
          </p:nvSpPr>
          <p:spPr>
            <a:xfrm rot="-479176">
              <a:off x="5137891" y="3482023"/>
              <a:ext cx="84919" cy="71320"/>
            </a:xfrm>
            <a:custGeom>
              <a:avLst/>
              <a:gdLst/>
              <a:ahLst/>
              <a:cxnLst/>
              <a:rect l="l" t="t" r="r" b="b"/>
              <a:pathLst>
                <a:path w="2985" h="2507" extrusionOk="0">
                  <a:moveTo>
                    <a:pt x="1478" y="0"/>
                  </a:moveTo>
                  <a:cubicBezTo>
                    <a:pt x="1161" y="0"/>
                    <a:pt x="845" y="111"/>
                    <a:pt x="597" y="341"/>
                  </a:cubicBezTo>
                  <a:cubicBezTo>
                    <a:pt x="60" y="838"/>
                    <a:pt x="0" y="1693"/>
                    <a:pt x="498" y="2231"/>
                  </a:cubicBezTo>
                  <a:cubicBezTo>
                    <a:pt x="673" y="2426"/>
                    <a:pt x="845" y="2507"/>
                    <a:pt x="1019" y="2507"/>
                  </a:cubicBezTo>
                  <a:cubicBezTo>
                    <a:pt x="1338" y="2507"/>
                    <a:pt x="1661" y="2235"/>
                    <a:pt x="2010" y="1912"/>
                  </a:cubicBezTo>
                  <a:cubicBezTo>
                    <a:pt x="2567" y="1415"/>
                    <a:pt x="2984" y="997"/>
                    <a:pt x="2487" y="440"/>
                  </a:cubicBezTo>
                  <a:cubicBezTo>
                    <a:pt x="2219" y="151"/>
                    <a:pt x="1848" y="0"/>
                    <a:pt x="147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4"/>
            <p:cNvSpPr/>
            <p:nvPr/>
          </p:nvSpPr>
          <p:spPr>
            <a:xfrm rot="-479176">
              <a:off x="5262288" y="3403669"/>
              <a:ext cx="373528" cy="392759"/>
            </a:xfrm>
            <a:custGeom>
              <a:avLst/>
              <a:gdLst/>
              <a:ahLst/>
              <a:cxnLst/>
              <a:rect l="l" t="t" r="r" b="b"/>
              <a:pathLst>
                <a:path w="13130" h="13806" extrusionOk="0">
                  <a:moveTo>
                    <a:pt x="2090" y="0"/>
                  </a:moveTo>
                  <a:cubicBezTo>
                    <a:pt x="1716" y="0"/>
                    <a:pt x="1339" y="131"/>
                    <a:pt x="1035" y="398"/>
                  </a:cubicBezTo>
                  <a:lnTo>
                    <a:pt x="697" y="717"/>
                  </a:lnTo>
                  <a:cubicBezTo>
                    <a:pt x="40" y="1293"/>
                    <a:pt x="0" y="2288"/>
                    <a:pt x="577" y="2945"/>
                  </a:cubicBezTo>
                  <a:lnTo>
                    <a:pt x="9867" y="13289"/>
                  </a:lnTo>
                  <a:cubicBezTo>
                    <a:pt x="10177" y="13631"/>
                    <a:pt x="10607" y="13806"/>
                    <a:pt x="11037" y="13806"/>
                  </a:cubicBezTo>
                  <a:cubicBezTo>
                    <a:pt x="11409" y="13806"/>
                    <a:pt x="11780" y="13675"/>
                    <a:pt x="12075" y="13408"/>
                  </a:cubicBezTo>
                  <a:lnTo>
                    <a:pt x="12433" y="13090"/>
                  </a:lnTo>
                  <a:cubicBezTo>
                    <a:pt x="13070" y="12513"/>
                    <a:pt x="13130" y="11518"/>
                    <a:pt x="12553" y="10862"/>
                  </a:cubicBezTo>
                  <a:lnTo>
                    <a:pt x="3263" y="518"/>
                  </a:lnTo>
                  <a:cubicBezTo>
                    <a:pt x="2953" y="176"/>
                    <a:pt x="2523" y="0"/>
                    <a:pt x="2090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4"/>
            <p:cNvSpPr/>
            <p:nvPr/>
          </p:nvSpPr>
          <p:spPr>
            <a:xfrm rot="-479176">
              <a:off x="5262315" y="3440347"/>
              <a:ext cx="84919" cy="71292"/>
            </a:xfrm>
            <a:custGeom>
              <a:avLst/>
              <a:gdLst/>
              <a:ahLst/>
              <a:cxnLst/>
              <a:rect l="l" t="t" r="r" b="b"/>
              <a:pathLst>
                <a:path w="2985" h="2506" extrusionOk="0">
                  <a:moveTo>
                    <a:pt x="1490" y="1"/>
                  </a:moveTo>
                  <a:cubicBezTo>
                    <a:pt x="1169" y="1"/>
                    <a:pt x="849" y="116"/>
                    <a:pt x="598" y="348"/>
                  </a:cubicBezTo>
                  <a:cubicBezTo>
                    <a:pt x="41" y="846"/>
                    <a:pt x="1" y="1681"/>
                    <a:pt x="498" y="2238"/>
                  </a:cubicBezTo>
                  <a:cubicBezTo>
                    <a:pt x="673" y="2427"/>
                    <a:pt x="844" y="2505"/>
                    <a:pt x="1015" y="2505"/>
                  </a:cubicBezTo>
                  <a:cubicBezTo>
                    <a:pt x="1330" y="2505"/>
                    <a:pt x="1649" y="2242"/>
                    <a:pt x="2010" y="1920"/>
                  </a:cubicBezTo>
                  <a:cubicBezTo>
                    <a:pt x="2547" y="1422"/>
                    <a:pt x="2985" y="985"/>
                    <a:pt x="2487" y="448"/>
                  </a:cubicBezTo>
                  <a:cubicBezTo>
                    <a:pt x="2222" y="151"/>
                    <a:pt x="1856" y="1"/>
                    <a:pt x="149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4"/>
            <p:cNvSpPr/>
            <p:nvPr/>
          </p:nvSpPr>
          <p:spPr>
            <a:xfrm rot="-479176">
              <a:off x="5117063" y="3963424"/>
              <a:ext cx="423910" cy="172682"/>
            </a:xfrm>
            <a:custGeom>
              <a:avLst/>
              <a:gdLst/>
              <a:ahLst/>
              <a:cxnLst/>
              <a:rect l="l" t="t" r="r" b="b"/>
              <a:pathLst>
                <a:path w="14901" h="6070" extrusionOk="0">
                  <a:moveTo>
                    <a:pt x="2203" y="1"/>
                  </a:moveTo>
                  <a:cubicBezTo>
                    <a:pt x="1268" y="1"/>
                    <a:pt x="448" y="650"/>
                    <a:pt x="239" y="1573"/>
                  </a:cubicBezTo>
                  <a:lnTo>
                    <a:pt x="219" y="1672"/>
                  </a:lnTo>
                  <a:cubicBezTo>
                    <a:pt x="1" y="2766"/>
                    <a:pt x="697" y="3821"/>
                    <a:pt x="1771" y="4040"/>
                  </a:cubicBezTo>
                  <a:lnTo>
                    <a:pt x="12274" y="6029"/>
                  </a:lnTo>
                  <a:cubicBezTo>
                    <a:pt x="12413" y="6056"/>
                    <a:pt x="12550" y="6069"/>
                    <a:pt x="12685" y="6069"/>
                  </a:cubicBezTo>
                  <a:cubicBezTo>
                    <a:pt x="13633" y="6069"/>
                    <a:pt x="14450" y="5420"/>
                    <a:pt x="14642" y="4497"/>
                  </a:cubicBezTo>
                  <a:lnTo>
                    <a:pt x="14681" y="4398"/>
                  </a:lnTo>
                  <a:cubicBezTo>
                    <a:pt x="14900" y="3304"/>
                    <a:pt x="14204" y="2249"/>
                    <a:pt x="13130" y="2030"/>
                  </a:cubicBezTo>
                  <a:lnTo>
                    <a:pt x="2607" y="41"/>
                  </a:lnTo>
                  <a:cubicBezTo>
                    <a:pt x="2471" y="14"/>
                    <a:pt x="2336" y="1"/>
                    <a:pt x="220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4"/>
            <p:cNvSpPr/>
            <p:nvPr/>
          </p:nvSpPr>
          <p:spPr>
            <a:xfrm rot="-479176">
              <a:off x="5142886" y="4026562"/>
              <a:ext cx="83240" cy="79968"/>
            </a:xfrm>
            <a:custGeom>
              <a:avLst/>
              <a:gdLst/>
              <a:ahLst/>
              <a:cxnLst/>
              <a:rect l="l" t="t" r="r" b="b"/>
              <a:pathLst>
                <a:path w="2926" h="2811" extrusionOk="0">
                  <a:moveTo>
                    <a:pt x="1722" y="1"/>
                  </a:moveTo>
                  <a:cubicBezTo>
                    <a:pt x="902" y="1"/>
                    <a:pt x="183" y="597"/>
                    <a:pt x="41" y="1418"/>
                  </a:cubicBezTo>
                  <a:cubicBezTo>
                    <a:pt x="1" y="1656"/>
                    <a:pt x="21" y="1895"/>
                    <a:pt x="61" y="2114"/>
                  </a:cubicBezTo>
                  <a:cubicBezTo>
                    <a:pt x="319" y="2313"/>
                    <a:pt x="598" y="2432"/>
                    <a:pt x="916" y="2512"/>
                  </a:cubicBezTo>
                  <a:lnTo>
                    <a:pt x="2448" y="2810"/>
                  </a:lnTo>
                  <a:cubicBezTo>
                    <a:pt x="2567" y="2551"/>
                    <a:pt x="2627" y="2213"/>
                    <a:pt x="2686" y="1855"/>
                  </a:cubicBezTo>
                  <a:cubicBezTo>
                    <a:pt x="2826" y="940"/>
                    <a:pt x="2925" y="164"/>
                    <a:pt x="2010" y="25"/>
                  </a:cubicBezTo>
                  <a:cubicBezTo>
                    <a:pt x="1913" y="9"/>
                    <a:pt x="1817" y="1"/>
                    <a:pt x="172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34"/>
            <p:cNvSpPr/>
            <p:nvPr/>
          </p:nvSpPr>
          <p:spPr>
            <a:xfrm rot="-479176">
              <a:off x="5582441" y="3844286"/>
              <a:ext cx="868132" cy="904346"/>
            </a:xfrm>
            <a:custGeom>
              <a:avLst/>
              <a:gdLst/>
              <a:ahLst/>
              <a:cxnLst/>
              <a:rect l="l" t="t" r="r" b="b"/>
              <a:pathLst>
                <a:path w="30516" h="31789" extrusionOk="0">
                  <a:moveTo>
                    <a:pt x="10026" y="0"/>
                  </a:moveTo>
                  <a:lnTo>
                    <a:pt x="7838" y="1970"/>
                  </a:lnTo>
                  <a:lnTo>
                    <a:pt x="9628" y="5053"/>
                  </a:lnTo>
                  <a:lnTo>
                    <a:pt x="6863" y="2845"/>
                  </a:lnTo>
                  <a:lnTo>
                    <a:pt x="0" y="9012"/>
                  </a:lnTo>
                  <a:lnTo>
                    <a:pt x="20509" y="31789"/>
                  </a:lnTo>
                  <a:lnTo>
                    <a:pt x="30516" y="22777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rgbClr val="006D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34"/>
            <p:cNvSpPr/>
            <p:nvPr/>
          </p:nvSpPr>
          <p:spPr>
            <a:xfrm rot="-479176">
              <a:off x="5791359" y="3918333"/>
              <a:ext cx="58319" cy="52203"/>
            </a:xfrm>
            <a:custGeom>
              <a:avLst/>
              <a:gdLst/>
              <a:ahLst/>
              <a:cxnLst/>
              <a:rect l="l" t="t" r="r" b="b"/>
              <a:pathLst>
                <a:path w="2050" h="1835" extrusionOk="0">
                  <a:moveTo>
                    <a:pt x="1023" y="1"/>
                  </a:moveTo>
                  <a:cubicBezTo>
                    <a:pt x="808" y="1"/>
                    <a:pt x="594" y="76"/>
                    <a:pt x="419" y="224"/>
                  </a:cubicBezTo>
                  <a:cubicBezTo>
                    <a:pt x="41" y="582"/>
                    <a:pt x="1" y="1159"/>
                    <a:pt x="339" y="1517"/>
                  </a:cubicBezTo>
                  <a:cubicBezTo>
                    <a:pt x="535" y="1723"/>
                    <a:pt x="796" y="1835"/>
                    <a:pt x="1051" y="1835"/>
                  </a:cubicBezTo>
                  <a:cubicBezTo>
                    <a:pt x="1263" y="1835"/>
                    <a:pt x="1470" y="1758"/>
                    <a:pt x="1632" y="1596"/>
                  </a:cubicBezTo>
                  <a:cubicBezTo>
                    <a:pt x="2010" y="1258"/>
                    <a:pt x="2050" y="681"/>
                    <a:pt x="1712" y="303"/>
                  </a:cubicBezTo>
                  <a:cubicBezTo>
                    <a:pt x="1520" y="101"/>
                    <a:pt x="1271" y="1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4"/>
            <p:cNvSpPr/>
            <p:nvPr/>
          </p:nvSpPr>
          <p:spPr>
            <a:xfrm rot="-479176">
              <a:off x="5801049" y="3927726"/>
              <a:ext cx="38491" cy="34110"/>
            </a:xfrm>
            <a:custGeom>
              <a:avLst/>
              <a:gdLst/>
              <a:ahLst/>
              <a:cxnLst/>
              <a:rect l="l" t="t" r="r" b="b"/>
              <a:pathLst>
                <a:path w="1353" h="1199" extrusionOk="0">
                  <a:moveTo>
                    <a:pt x="697" y="1"/>
                  </a:moveTo>
                  <a:cubicBezTo>
                    <a:pt x="556" y="1"/>
                    <a:pt x="409" y="51"/>
                    <a:pt x="279" y="153"/>
                  </a:cubicBezTo>
                  <a:cubicBezTo>
                    <a:pt x="20" y="372"/>
                    <a:pt x="0" y="750"/>
                    <a:pt x="219" y="989"/>
                  </a:cubicBezTo>
                  <a:cubicBezTo>
                    <a:pt x="348" y="1129"/>
                    <a:pt x="512" y="1199"/>
                    <a:pt x="677" y="1199"/>
                  </a:cubicBezTo>
                  <a:cubicBezTo>
                    <a:pt x="816" y="1199"/>
                    <a:pt x="956" y="1149"/>
                    <a:pt x="1074" y="1048"/>
                  </a:cubicBezTo>
                  <a:cubicBezTo>
                    <a:pt x="1313" y="830"/>
                    <a:pt x="1353" y="452"/>
                    <a:pt x="1114" y="193"/>
                  </a:cubicBezTo>
                  <a:cubicBezTo>
                    <a:pt x="1008" y="66"/>
                    <a:pt x="857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4"/>
            <p:cNvSpPr/>
            <p:nvPr/>
          </p:nvSpPr>
          <p:spPr>
            <a:xfrm rot="-802752">
              <a:off x="5418368" y="2107888"/>
              <a:ext cx="289193" cy="373908"/>
            </a:xfrm>
            <a:custGeom>
              <a:avLst/>
              <a:gdLst/>
              <a:ahLst/>
              <a:cxnLst/>
              <a:rect l="l" t="t" r="r" b="b"/>
              <a:pathLst>
                <a:path w="10166" h="13144" extrusionOk="0">
                  <a:moveTo>
                    <a:pt x="7835" y="1"/>
                  </a:moveTo>
                  <a:cubicBezTo>
                    <a:pt x="7186" y="1"/>
                    <a:pt x="6550" y="326"/>
                    <a:pt x="6167" y="913"/>
                  </a:cubicBezTo>
                  <a:lnTo>
                    <a:pt x="597" y="10044"/>
                  </a:lnTo>
                  <a:cubicBezTo>
                    <a:pt x="0" y="10959"/>
                    <a:pt x="279" y="12172"/>
                    <a:pt x="1194" y="12769"/>
                  </a:cubicBezTo>
                  <a:lnTo>
                    <a:pt x="1273" y="12829"/>
                  </a:lnTo>
                  <a:cubicBezTo>
                    <a:pt x="1601" y="13043"/>
                    <a:pt x="1968" y="13144"/>
                    <a:pt x="2330" y="13144"/>
                  </a:cubicBezTo>
                  <a:cubicBezTo>
                    <a:pt x="2979" y="13144"/>
                    <a:pt x="3616" y="12819"/>
                    <a:pt x="3999" y="12232"/>
                  </a:cubicBezTo>
                  <a:lnTo>
                    <a:pt x="9568" y="3101"/>
                  </a:lnTo>
                  <a:cubicBezTo>
                    <a:pt x="10165" y="2186"/>
                    <a:pt x="9887" y="973"/>
                    <a:pt x="8972" y="376"/>
                  </a:cubicBezTo>
                  <a:lnTo>
                    <a:pt x="8892" y="316"/>
                  </a:lnTo>
                  <a:cubicBezTo>
                    <a:pt x="8564" y="102"/>
                    <a:pt x="8198" y="1"/>
                    <a:pt x="78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4"/>
            <p:cNvSpPr/>
            <p:nvPr/>
          </p:nvSpPr>
          <p:spPr>
            <a:xfrm rot="-802752">
              <a:off x="5497115" y="2396444"/>
              <a:ext cx="92254" cy="86024"/>
            </a:xfrm>
            <a:custGeom>
              <a:avLst/>
              <a:gdLst/>
              <a:ahLst/>
              <a:cxnLst/>
              <a:rect l="l" t="t" r="r" b="b"/>
              <a:pathLst>
                <a:path w="3243" h="3024" extrusionOk="0">
                  <a:moveTo>
                    <a:pt x="1199" y="1"/>
                  </a:moveTo>
                  <a:cubicBezTo>
                    <a:pt x="925" y="1"/>
                    <a:pt x="685" y="132"/>
                    <a:pt x="478" y="477"/>
                  </a:cubicBezTo>
                  <a:cubicBezTo>
                    <a:pt x="0" y="1293"/>
                    <a:pt x="279" y="2327"/>
                    <a:pt x="1075" y="2805"/>
                  </a:cubicBezTo>
                  <a:cubicBezTo>
                    <a:pt x="1274" y="2924"/>
                    <a:pt x="1512" y="3004"/>
                    <a:pt x="1751" y="3023"/>
                  </a:cubicBezTo>
                  <a:cubicBezTo>
                    <a:pt x="2010" y="2884"/>
                    <a:pt x="2248" y="2665"/>
                    <a:pt x="2427" y="2387"/>
                  </a:cubicBezTo>
                  <a:lnTo>
                    <a:pt x="3243" y="1034"/>
                  </a:lnTo>
                  <a:cubicBezTo>
                    <a:pt x="3044" y="835"/>
                    <a:pt x="2746" y="676"/>
                    <a:pt x="2447" y="497"/>
                  </a:cubicBezTo>
                  <a:cubicBezTo>
                    <a:pt x="1974" y="226"/>
                    <a:pt x="1558" y="1"/>
                    <a:pt x="119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4652235" y="1974792"/>
              <a:ext cx="907731" cy="1072983"/>
            </a:xfrm>
            <a:custGeom>
              <a:avLst/>
              <a:gdLst/>
              <a:ahLst/>
              <a:cxnLst/>
              <a:rect l="l" t="t" r="r" b="b"/>
              <a:pathLst>
                <a:path w="31909" h="37718" extrusionOk="0">
                  <a:moveTo>
                    <a:pt x="3243" y="1"/>
                  </a:moveTo>
                  <a:cubicBezTo>
                    <a:pt x="1453" y="1"/>
                    <a:pt x="1" y="1453"/>
                    <a:pt x="1" y="3243"/>
                  </a:cubicBezTo>
                  <a:lnTo>
                    <a:pt x="1" y="12374"/>
                  </a:lnTo>
                  <a:cubicBezTo>
                    <a:pt x="617" y="11996"/>
                    <a:pt x="1373" y="11777"/>
                    <a:pt x="2169" y="11777"/>
                  </a:cubicBezTo>
                  <a:cubicBezTo>
                    <a:pt x="4477" y="11777"/>
                    <a:pt x="6346" y="13627"/>
                    <a:pt x="6346" y="15955"/>
                  </a:cubicBezTo>
                  <a:cubicBezTo>
                    <a:pt x="6346" y="18262"/>
                    <a:pt x="4477" y="20112"/>
                    <a:pt x="2169" y="20112"/>
                  </a:cubicBezTo>
                  <a:cubicBezTo>
                    <a:pt x="1373" y="20112"/>
                    <a:pt x="657" y="19893"/>
                    <a:pt x="1" y="19515"/>
                  </a:cubicBezTo>
                  <a:lnTo>
                    <a:pt x="1" y="28646"/>
                  </a:lnTo>
                  <a:cubicBezTo>
                    <a:pt x="1" y="30436"/>
                    <a:pt x="1453" y="31889"/>
                    <a:pt x="3243" y="31889"/>
                  </a:cubicBezTo>
                  <a:lnTo>
                    <a:pt x="12911" y="31889"/>
                  </a:lnTo>
                  <a:cubicBezTo>
                    <a:pt x="12493" y="32485"/>
                    <a:pt x="12235" y="33221"/>
                    <a:pt x="12235" y="34017"/>
                  </a:cubicBezTo>
                  <a:cubicBezTo>
                    <a:pt x="12235" y="36066"/>
                    <a:pt x="13906" y="37717"/>
                    <a:pt x="15955" y="37717"/>
                  </a:cubicBezTo>
                  <a:cubicBezTo>
                    <a:pt x="17984" y="37717"/>
                    <a:pt x="19655" y="36066"/>
                    <a:pt x="19655" y="34017"/>
                  </a:cubicBezTo>
                  <a:cubicBezTo>
                    <a:pt x="19655" y="33221"/>
                    <a:pt x="19396" y="32485"/>
                    <a:pt x="18978" y="31889"/>
                  </a:cubicBezTo>
                  <a:lnTo>
                    <a:pt x="28686" y="31889"/>
                  </a:lnTo>
                  <a:cubicBezTo>
                    <a:pt x="30476" y="31889"/>
                    <a:pt x="31909" y="30436"/>
                    <a:pt x="31909" y="28646"/>
                  </a:cubicBezTo>
                  <a:lnTo>
                    <a:pt x="31909" y="3243"/>
                  </a:lnTo>
                  <a:cubicBezTo>
                    <a:pt x="31849" y="1453"/>
                    <a:pt x="30417" y="1"/>
                    <a:pt x="28646" y="1"/>
                  </a:cubicBezTo>
                  <a:close/>
                </a:path>
              </a:pathLst>
            </a:custGeom>
            <a:solidFill>
              <a:srgbClr val="FF5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4"/>
            <p:cNvSpPr/>
            <p:nvPr/>
          </p:nvSpPr>
          <p:spPr>
            <a:xfrm rot="-802752">
              <a:off x="4915630" y="1955147"/>
              <a:ext cx="598185" cy="548943"/>
            </a:xfrm>
            <a:custGeom>
              <a:avLst/>
              <a:gdLst/>
              <a:ahLst/>
              <a:cxnLst/>
              <a:rect l="l" t="t" r="r" b="b"/>
              <a:pathLst>
                <a:path w="21028" h="19297" extrusionOk="0">
                  <a:moveTo>
                    <a:pt x="17148" y="1"/>
                  </a:moveTo>
                  <a:lnTo>
                    <a:pt x="17089" y="21"/>
                  </a:lnTo>
                  <a:cubicBezTo>
                    <a:pt x="17029" y="21"/>
                    <a:pt x="17009" y="21"/>
                    <a:pt x="16949" y="60"/>
                  </a:cubicBezTo>
                  <a:cubicBezTo>
                    <a:pt x="16910" y="60"/>
                    <a:pt x="16890" y="80"/>
                    <a:pt x="16830" y="80"/>
                  </a:cubicBezTo>
                  <a:lnTo>
                    <a:pt x="3383" y="3561"/>
                  </a:lnTo>
                  <a:cubicBezTo>
                    <a:pt x="2527" y="3780"/>
                    <a:pt x="2030" y="4616"/>
                    <a:pt x="2269" y="5471"/>
                  </a:cubicBezTo>
                  <a:lnTo>
                    <a:pt x="2388" y="5909"/>
                  </a:lnTo>
                  <a:cubicBezTo>
                    <a:pt x="2572" y="6628"/>
                    <a:pt x="3206" y="7094"/>
                    <a:pt x="3900" y="7094"/>
                  </a:cubicBezTo>
                  <a:cubicBezTo>
                    <a:pt x="4031" y="7094"/>
                    <a:pt x="4165" y="7078"/>
                    <a:pt x="4298" y="7043"/>
                  </a:cubicBezTo>
                  <a:lnTo>
                    <a:pt x="12255" y="4974"/>
                  </a:lnTo>
                  <a:lnTo>
                    <a:pt x="12314" y="5153"/>
                  </a:lnTo>
                  <a:lnTo>
                    <a:pt x="12334" y="5272"/>
                  </a:lnTo>
                  <a:lnTo>
                    <a:pt x="2030" y="7938"/>
                  </a:lnTo>
                  <a:cubicBezTo>
                    <a:pt x="1194" y="8157"/>
                    <a:pt x="697" y="9012"/>
                    <a:pt x="916" y="9848"/>
                  </a:cubicBezTo>
                  <a:lnTo>
                    <a:pt x="1035" y="10305"/>
                  </a:lnTo>
                  <a:cubicBezTo>
                    <a:pt x="1035" y="10345"/>
                    <a:pt x="1075" y="10405"/>
                    <a:pt x="1095" y="10444"/>
                  </a:cubicBezTo>
                  <a:cubicBezTo>
                    <a:pt x="1095" y="10464"/>
                    <a:pt x="1095" y="10464"/>
                    <a:pt x="1115" y="10504"/>
                  </a:cubicBezTo>
                  <a:cubicBezTo>
                    <a:pt x="1135" y="10524"/>
                    <a:pt x="1135" y="10564"/>
                    <a:pt x="1174" y="10604"/>
                  </a:cubicBezTo>
                  <a:cubicBezTo>
                    <a:pt x="1174" y="10623"/>
                    <a:pt x="1174" y="10623"/>
                    <a:pt x="1194" y="10643"/>
                  </a:cubicBezTo>
                  <a:cubicBezTo>
                    <a:pt x="1214" y="10703"/>
                    <a:pt x="1234" y="10723"/>
                    <a:pt x="1274" y="10763"/>
                  </a:cubicBezTo>
                  <a:cubicBezTo>
                    <a:pt x="1274" y="10763"/>
                    <a:pt x="1274" y="10802"/>
                    <a:pt x="1294" y="10802"/>
                  </a:cubicBezTo>
                  <a:cubicBezTo>
                    <a:pt x="1314" y="10822"/>
                    <a:pt x="1334" y="10842"/>
                    <a:pt x="1334" y="10902"/>
                  </a:cubicBezTo>
                  <a:cubicBezTo>
                    <a:pt x="1334" y="10922"/>
                    <a:pt x="1373" y="10922"/>
                    <a:pt x="1373" y="10942"/>
                  </a:cubicBezTo>
                  <a:cubicBezTo>
                    <a:pt x="1393" y="10962"/>
                    <a:pt x="1393" y="11001"/>
                    <a:pt x="1413" y="11021"/>
                  </a:cubicBezTo>
                  <a:cubicBezTo>
                    <a:pt x="1413" y="11041"/>
                    <a:pt x="1433" y="11041"/>
                    <a:pt x="1433" y="11061"/>
                  </a:cubicBezTo>
                  <a:cubicBezTo>
                    <a:pt x="1473" y="11101"/>
                    <a:pt x="1493" y="11121"/>
                    <a:pt x="1532" y="11141"/>
                  </a:cubicBezTo>
                  <a:cubicBezTo>
                    <a:pt x="1572" y="11161"/>
                    <a:pt x="1572" y="11161"/>
                    <a:pt x="1592" y="11161"/>
                  </a:cubicBezTo>
                  <a:cubicBezTo>
                    <a:pt x="1612" y="11180"/>
                    <a:pt x="1632" y="11180"/>
                    <a:pt x="1632" y="11220"/>
                  </a:cubicBezTo>
                  <a:lnTo>
                    <a:pt x="1692" y="11260"/>
                  </a:lnTo>
                  <a:cubicBezTo>
                    <a:pt x="1712" y="11260"/>
                    <a:pt x="1712" y="11300"/>
                    <a:pt x="1731" y="11300"/>
                  </a:cubicBezTo>
                  <a:cubicBezTo>
                    <a:pt x="1791" y="11320"/>
                    <a:pt x="1811" y="11340"/>
                    <a:pt x="1871" y="11359"/>
                  </a:cubicBezTo>
                  <a:cubicBezTo>
                    <a:pt x="1891" y="11359"/>
                    <a:pt x="1891" y="11379"/>
                    <a:pt x="1910" y="11379"/>
                  </a:cubicBezTo>
                  <a:cubicBezTo>
                    <a:pt x="1930" y="11379"/>
                    <a:pt x="1970" y="11419"/>
                    <a:pt x="1990" y="11419"/>
                  </a:cubicBezTo>
                  <a:cubicBezTo>
                    <a:pt x="2010" y="11419"/>
                    <a:pt x="2010" y="11439"/>
                    <a:pt x="2030" y="11439"/>
                  </a:cubicBezTo>
                  <a:cubicBezTo>
                    <a:pt x="2070" y="11439"/>
                    <a:pt x="2089" y="11459"/>
                    <a:pt x="2109" y="11459"/>
                  </a:cubicBezTo>
                  <a:cubicBezTo>
                    <a:pt x="2129" y="11459"/>
                    <a:pt x="2129" y="11459"/>
                    <a:pt x="2169" y="11479"/>
                  </a:cubicBezTo>
                  <a:cubicBezTo>
                    <a:pt x="2209" y="11519"/>
                    <a:pt x="2269" y="11519"/>
                    <a:pt x="2328" y="11538"/>
                  </a:cubicBezTo>
                  <a:lnTo>
                    <a:pt x="2368" y="11538"/>
                  </a:lnTo>
                  <a:cubicBezTo>
                    <a:pt x="2450" y="11547"/>
                    <a:pt x="2536" y="11552"/>
                    <a:pt x="2624" y="11552"/>
                  </a:cubicBezTo>
                  <a:cubicBezTo>
                    <a:pt x="2748" y="11552"/>
                    <a:pt x="2876" y="11542"/>
                    <a:pt x="3005" y="11519"/>
                  </a:cubicBezTo>
                  <a:lnTo>
                    <a:pt x="13309" y="8853"/>
                  </a:lnTo>
                  <a:lnTo>
                    <a:pt x="13369" y="9131"/>
                  </a:lnTo>
                  <a:lnTo>
                    <a:pt x="1334" y="12235"/>
                  </a:lnTo>
                  <a:cubicBezTo>
                    <a:pt x="498" y="12454"/>
                    <a:pt x="1" y="13309"/>
                    <a:pt x="220" y="14144"/>
                  </a:cubicBezTo>
                  <a:lnTo>
                    <a:pt x="339" y="14602"/>
                  </a:lnTo>
                  <a:cubicBezTo>
                    <a:pt x="540" y="15304"/>
                    <a:pt x="1162" y="15768"/>
                    <a:pt x="1863" y="15768"/>
                  </a:cubicBezTo>
                  <a:cubicBezTo>
                    <a:pt x="1996" y="15768"/>
                    <a:pt x="2132" y="15751"/>
                    <a:pt x="2269" y="15716"/>
                  </a:cubicBezTo>
                  <a:lnTo>
                    <a:pt x="14304" y="12613"/>
                  </a:lnTo>
                  <a:lnTo>
                    <a:pt x="14363" y="12931"/>
                  </a:lnTo>
                  <a:lnTo>
                    <a:pt x="3402" y="15756"/>
                  </a:lnTo>
                  <a:cubicBezTo>
                    <a:pt x="2567" y="15994"/>
                    <a:pt x="2070" y="16830"/>
                    <a:pt x="2288" y="17685"/>
                  </a:cubicBezTo>
                  <a:lnTo>
                    <a:pt x="2408" y="18123"/>
                  </a:lnTo>
                  <a:cubicBezTo>
                    <a:pt x="2589" y="18833"/>
                    <a:pt x="3210" y="19297"/>
                    <a:pt x="3894" y="19297"/>
                  </a:cubicBezTo>
                  <a:cubicBezTo>
                    <a:pt x="4034" y="19297"/>
                    <a:pt x="4176" y="19277"/>
                    <a:pt x="4317" y="19237"/>
                  </a:cubicBezTo>
                  <a:lnTo>
                    <a:pt x="17785" y="15756"/>
                  </a:lnTo>
                  <a:lnTo>
                    <a:pt x="21027" y="14920"/>
                  </a:lnTo>
                  <a:lnTo>
                    <a:pt x="21027" y="3243"/>
                  </a:lnTo>
                  <a:lnTo>
                    <a:pt x="20928" y="3243"/>
                  </a:lnTo>
                  <a:cubicBezTo>
                    <a:pt x="20928" y="1453"/>
                    <a:pt x="19496" y="1"/>
                    <a:pt x="177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4"/>
            <p:cNvSpPr/>
            <p:nvPr/>
          </p:nvSpPr>
          <p:spPr>
            <a:xfrm rot="-802752">
              <a:off x="5495109" y="1716673"/>
              <a:ext cx="428982" cy="396154"/>
            </a:xfrm>
            <a:custGeom>
              <a:avLst/>
              <a:gdLst/>
              <a:ahLst/>
              <a:cxnLst/>
              <a:rect l="l" t="t" r="r" b="b"/>
              <a:pathLst>
                <a:path w="15080" h="13926" extrusionOk="0">
                  <a:moveTo>
                    <a:pt x="12314" y="1"/>
                  </a:moveTo>
                  <a:lnTo>
                    <a:pt x="1" y="3183"/>
                  </a:lnTo>
                  <a:lnTo>
                    <a:pt x="2786" y="13925"/>
                  </a:lnTo>
                  <a:lnTo>
                    <a:pt x="15079" y="10743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4"/>
            <p:cNvSpPr/>
            <p:nvPr/>
          </p:nvSpPr>
          <p:spPr>
            <a:xfrm rot="-802752">
              <a:off x="5224027" y="1833609"/>
              <a:ext cx="424999" cy="465792"/>
            </a:xfrm>
            <a:custGeom>
              <a:avLst/>
              <a:gdLst/>
              <a:ahLst/>
              <a:cxnLst/>
              <a:rect l="l" t="t" r="r" b="b"/>
              <a:pathLst>
                <a:path w="14940" h="16374" extrusionOk="0">
                  <a:moveTo>
                    <a:pt x="8090" y="1"/>
                  </a:moveTo>
                  <a:cubicBezTo>
                    <a:pt x="7632" y="1"/>
                    <a:pt x="7131" y="63"/>
                    <a:pt x="6585" y="205"/>
                  </a:cubicBezTo>
                  <a:lnTo>
                    <a:pt x="1552" y="1498"/>
                  </a:lnTo>
                  <a:cubicBezTo>
                    <a:pt x="577" y="1737"/>
                    <a:pt x="0" y="2712"/>
                    <a:pt x="259" y="3686"/>
                  </a:cubicBezTo>
                  <a:lnTo>
                    <a:pt x="3183" y="15025"/>
                  </a:lnTo>
                  <a:cubicBezTo>
                    <a:pt x="3401" y="15848"/>
                    <a:pt x="4116" y="16373"/>
                    <a:pt x="4920" y="16373"/>
                  </a:cubicBezTo>
                  <a:cubicBezTo>
                    <a:pt x="5068" y="16373"/>
                    <a:pt x="5219" y="16355"/>
                    <a:pt x="5371" y="16318"/>
                  </a:cubicBezTo>
                  <a:lnTo>
                    <a:pt x="13408" y="14229"/>
                  </a:lnTo>
                  <a:cubicBezTo>
                    <a:pt x="14383" y="13971"/>
                    <a:pt x="14940" y="13016"/>
                    <a:pt x="14701" y="12041"/>
                  </a:cubicBezTo>
                  <a:lnTo>
                    <a:pt x="12513" y="3527"/>
                  </a:lnTo>
                  <a:cubicBezTo>
                    <a:pt x="12288" y="2716"/>
                    <a:pt x="11105" y="1"/>
                    <a:pt x="809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4"/>
            <p:cNvSpPr/>
            <p:nvPr/>
          </p:nvSpPr>
          <p:spPr>
            <a:xfrm rot="-802752">
              <a:off x="5012378" y="2241754"/>
              <a:ext cx="484994" cy="200950"/>
            </a:xfrm>
            <a:custGeom>
              <a:avLst/>
              <a:gdLst/>
              <a:ahLst/>
              <a:cxnLst/>
              <a:rect l="l" t="t" r="r" b="b"/>
              <a:pathLst>
                <a:path w="17049" h="7064" extrusionOk="0">
                  <a:moveTo>
                    <a:pt x="15177" y="1"/>
                  </a:moveTo>
                  <a:cubicBezTo>
                    <a:pt x="15047" y="1"/>
                    <a:pt x="14914" y="17"/>
                    <a:pt x="14781" y="51"/>
                  </a:cubicBezTo>
                  <a:lnTo>
                    <a:pt x="1333" y="3532"/>
                  </a:lnTo>
                  <a:cubicBezTo>
                    <a:pt x="518" y="3751"/>
                    <a:pt x="1" y="4606"/>
                    <a:pt x="219" y="5442"/>
                  </a:cubicBezTo>
                  <a:lnTo>
                    <a:pt x="339" y="5899"/>
                  </a:lnTo>
                  <a:cubicBezTo>
                    <a:pt x="523" y="6588"/>
                    <a:pt x="1162" y="7064"/>
                    <a:pt x="1859" y="7064"/>
                  </a:cubicBezTo>
                  <a:cubicBezTo>
                    <a:pt x="1987" y="7064"/>
                    <a:pt x="2118" y="7047"/>
                    <a:pt x="2248" y="7013"/>
                  </a:cubicBezTo>
                  <a:lnTo>
                    <a:pt x="15716" y="3532"/>
                  </a:lnTo>
                  <a:cubicBezTo>
                    <a:pt x="16531" y="3313"/>
                    <a:pt x="17049" y="2458"/>
                    <a:pt x="16830" y="1622"/>
                  </a:cubicBezTo>
                  <a:lnTo>
                    <a:pt x="16710" y="1165"/>
                  </a:lnTo>
                  <a:cubicBezTo>
                    <a:pt x="16509" y="476"/>
                    <a:pt x="15882" y="1"/>
                    <a:pt x="15177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34"/>
            <p:cNvSpPr/>
            <p:nvPr/>
          </p:nvSpPr>
          <p:spPr>
            <a:xfrm rot="-802752">
              <a:off x="5044820" y="2394199"/>
              <a:ext cx="71886" cy="75470"/>
            </a:xfrm>
            <a:custGeom>
              <a:avLst/>
              <a:gdLst/>
              <a:ahLst/>
              <a:cxnLst/>
              <a:rect l="l" t="t" r="r" b="b"/>
              <a:pathLst>
                <a:path w="2527" h="2653" extrusionOk="0">
                  <a:moveTo>
                    <a:pt x="1399" y="0"/>
                  </a:moveTo>
                  <a:cubicBezTo>
                    <a:pt x="1325" y="0"/>
                    <a:pt x="1244" y="11"/>
                    <a:pt x="1154" y="33"/>
                  </a:cubicBezTo>
                  <a:cubicBezTo>
                    <a:pt x="458" y="232"/>
                    <a:pt x="0" y="948"/>
                    <a:pt x="160" y="1645"/>
                  </a:cubicBezTo>
                  <a:cubicBezTo>
                    <a:pt x="330" y="2258"/>
                    <a:pt x="881" y="2653"/>
                    <a:pt x="1485" y="2653"/>
                  </a:cubicBezTo>
                  <a:cubicBezTo>
                    <a:pt x="1586" y="2653"/>
                    <a:pt x="1688" y="2642"/>
                    <a:pt x="1791" y="2619"/>
                  </a:cubicBezTo>
                  <a:cubicBezTo>
                    <a:pt x="2527" y="2420"/>
                    <a:pt x="2407" y="1843"/>
                    <a:pt x="2228" y="1127"/>
                  </a:cubicBezTo>
                  <a:cubicBezTo>
                    <a:pt x="2072" y="518"/>
                    <a:pt x="1915" y="0"/>
                    <a:pt x="139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34"/>
            <p:cNvSpPr/>
            <p:nvPr/>
          </p:nvSpPr>
          <p:spPr>
            <a:xfrm rot="-802752">
              <a:off x="4930798" y="2157860"/>
              <a:ext cx="486132" cy="201149"/>
            </a:xfrm>
            <a:custGeom>
              <a:avLst/>
              <a:gdLst/>
              <a:ahLst/>
              <a:cxnLst/>
              <a:rect l="l" t="t" r="r" b="b"/>
              <a:pathLst>
                <a:path w="17089" h="7071" extrusionOk="0">
                  <a:moveTo>
                    <a:pt x="15233" y="1"/>
                  </a:moveTo>
                  <a:cubicBezTo>
                    <a:pt x="15098" y="1"/>
                    <a:pt x="14960" y="19"/>
                    <a:pt x="14821" y="58"/>
                  </a:cubicBezTo>
                  <a:lnTo>
                    <a:pt x="1354" y="3539"/>
                  </a:lnTo>
                  <a:cubicBezTo>
                    <a:pt x="538" y="3758"/>
                    <a:pt x="1" y="4593"/>
                    <a:pt x="240" y="5449"/>
                  </a:cubicBezTo>
                  <a:lnTo>
                    <a:pt x="359" y="5886"/>
                  </a:lnTo>
                  <a:cubicBezTo>
                    <a:pt x="544" y="6592"/>
                    <a:pt x="1183" y="7071"/>
                    <a:pt x="1880" y="7071"/>
                  </a:cubicBezTo>
                  <a:cubicBezTo>
                    <a:pt x="2008" y="7071"/>
                    <a:pt x="2139" y="7054"/>
                    <a:pt x="2269" y="7020"/>
                  </a:cubicBezTo>
                  <a:lnTo>
                    <a:pt x="15756" y="3539"/>
                  </a:lnTo>
                  <a:cubicBezTo>
                    <a:pt x="16572" y="3300"/>
                    <a:pt x="17089" y="2465"/>
                    <a:pt x="16870" y="1610"/>
                  </a:cubicBezTo>
                  <a:lnTo>
                    <a:pt x="16751" y="1172"/>
                  </a:lnTo>
                  <a:cubicBezTo>
                    <a:pt x="16551" y="489"/>
                    <a:pt x="15932" y="1"/>
                    <a:pt x="15233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34"/>
            <p:cNvSpPr/>
            <p:nvPr/>
          </p:nvSpPr>
          <p:spPr>
            <a:xfrm rot="-802752">
              <a:off x="4965395" y="2309617"/>
              <a:ext cx="71317" cy="75698"/>
            </a:xfrm>
            <a:custGeom>
              <a:avLst/>
              <a:gdLst/>
              <a:ahLst/>
              <a:cxnLst/>
              <a:rect l="l" t="t" r="r" b="b"/>
              <a:pathLst>
                <a:path w="2507" h="2661" extrusionOk="0">
                  <a:moveTo>
                    <a:pt x="1384" y="0"/>
                  </a:moveTo>
                  <a:cubicBezTo>
                    <a:pt x="1309" y="0"/>
                    <a:pt x="1226" y="11"/>
                    <a:pt x="1134" y="33"/>
                  </a:cubicBezTo>
                  <a:cubicBezTo>
                    <a:pt x="418" y="212"/>
                    <a:pt x="0" y="948"/>
                    <a:pt x="140" y="1645"/>
                  </a:cubicBezTo>
                  <a:cubicBezTo>
                    <a:pt x="308" y="2266"/>
                    <a:pt x="858" y="2661"/>
                    <a:pt x="1457" y="2661"/>
                  </a:cubicBezTo>
                  <a:cubicBezTo>
                    <a:pt x="1567" y="2661"/>
                    <a:pt x="1679" y="2647"/>
                    <a:pt x="1791" y="2619"/>
                  </a:cubicBezTo>
                  <a:cubicBezTo>
                    <a:pt x="2507" y="2420"/>
                    <a:pt x="2388" y="1844"/>
                    <a:pt x="2208" y="1127"/>
                  </a:cubicBezTo>
                  <a:cubicBezTo>
                    <a:pt x="2052" y="518"/>
                    <a:pt x="1910" y="0"/>
                    <a:pt x="138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34"/>
            <p:cNvSpPr/>
            <p:nvPr/>
          </p:nvSpPr>
          <p:spPr>
            <a:xfrm rot="-802752">
              <a:off x="4925127" y="2036172"/>
              <a:ext cx="485563" cy="201149"/>
            </a:xfrm>
            <a:custGeom>
              <a:avLst/>
              <a:gdLst/>
              <a:ahLst/>
              <a:cxnLst/>
              <a:rect l="l" t="t" r="r" b="b"/>
              <a:pathLst>
                <a:path w="17069" h="7071" extrusionOk="0">
                  <a:moveTo>
                    <a:pt x="15196" y="0"/>
                  </a:moveTo>
                  <a:cubicBezTo>
                    <a:pt x="15066" y="0"/>
                    <a:pt x="14934" y="17"/>
                    <a:pt x="14801" y="51"/>
                  </a:cubicBezTo>
                  <a:lnTo>
                    <a:pt x="1353" y="3532"/>
                  </a:lnTo>
                  <a:cubicBezTo>
                    <a:pt x="538" y="3771"/>
                    <a:pt x="1" y="4606"/>
                    <a:pt x="239" y="5461"/>
                  </a:cubicBezTo>
                  <a:lnTo>
                    <a:pt x="359" y="5899"/>
                  </a:lnTo>
                  <a:cubicBezTo>
                    <a:pt x="542" y="6582"/>
                    <a:pt x="1172" y="7070"/>
                    <a:pt x="1863" y="7070"/>
                  </a:cubicBezTo>
                  <a:cubicBezTo>
                    <a:pt x="1997" y="7070"/>
                    <a:pt x="2133" y="7052"/>
                    <a:pt x="2268" y="7013"/>
                  </a:cubicBezTo>
                  <a:lnTo>
                    <a:pt x="15736" y="3532"/>
                  </a:lnTo>
                  <a:cubicBezTo>
                    <a:pt x="16551" y="3313"/>
                    <a:pt x="17069" y="2478"/>
                    <a:pt x="16850" y="1622"/>
                  </a:cubicBezTo>
                  <a:lnTo>
                    <a:pt x="16730" y="1185"/>
                  </a:lnTo>
                  <a:cubicBezTo>
                    <a:pt x="16529" y="479"/>
                    <a:pt x="15902" y="0"/>
                    <a:pt x="1519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34"/>
            <p:cNvSpPr/>
            <p:nvPr/>
          </p:nvSpPr>
          <p:spPr>
            <a:xfrm rot="-802752">
              <a:off x="4959242" y="2188327"/>
              <a:ext cx="71317" cy="75698"/>
            </a:xfrm>
            <a:custGeom>
              <a:avLst/>
              <a:gdLst/>
              <a:ahLst/>
              <a:cxnLst/>
              <a:rect l="l" t="t" r="r" b="b"/>
              <a:pathLst>
                <a:path w="2507" h="2661" extrusionOk="0">
                  <a:moveTo>
                    <a:pt x="1379" y="1"/>
                  </a:moveTo>
                  <a:cubicBezTo>
                    <a:pt x="1305" y="1"/>
                    <a:pt x="1224" y="12"/>
                    <a:pt x="1134" y="34"/>
                  </a:cubicBezTo>
                  <a:cubicBezTo>
                    <a:pt x="418" y="233"/>
                    <a:pt x="0" y="949"/>
                    <a:pt x="139" y="1645"/>
                  </a:cubicBezTo>
                  <a:cubicBezTo>
                    <a:pt x="308" y="2253"/>
                    <a:pt x="849" y="2660"/>
                    <a:pt x="1459" y="2660"/>
                  </a:cubicBezTo>
                  <a:cubicBezTo>
                    <a:pt x="1568" y="2660"/>
                    <a:pt x="1679" y="2647"/>
                    <a:pt x="1791" y="2620"/>
                  </a:cubicBezTo>
                  <a:cubicBezTo>
                    <a:pt x="2507" y="2421"/>
                    <a:pt x="2387" y="1844"/>
                    <a:pt x="2208" y="1128"/>
                  </a:cubicBezTo>
                  <a:cubicBezTo>
                    <a:pt x="2052" y="519"/>
                    <a:pt x="1895" y="1"/>
                    <a:pt x="137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4"/>
            <p:cNvSpPr/>
            <p:nvPr/>
          </p:nvSpPr>
          <p:spPr>
            <a:xfrm rot="-802752">
              <a:off x="4933624" y="1905674"/>
              <a:ext cx="484994" cy="200950"/>
            </a:xfrm>
            <a:custGeom>
              <a:avLst/>
              <a:gdLst/>
              <a:ahLst/>
              <a:cxnLst/>
              <a:rect l="l" t="t" r="r" b="b"/>
              <a:pathLst>
                <a:path w="17049" h="7064" extrusionOk="0">
                  <a:moveTo>
                    <a:pt x="15190" y="0"/>
                  </a:moveTo>
                  <a:cubicBezTo>
                    <a:pt x="15061" y="0"/>
                    <a:pt x="14931" y="16"/>
                    <a:pt x="14801" y="50"/>
                  </a:cubicBezTo>
                  <a:lnTo>
                    <a:pt x="1333" y="3532"/>
                  </a:lnTo>
                  <a:cubicBezTo>
                    <a:pt x="518" y="3750"/>
                    <a:pt x="0" y="4606"/>
                    <a:pt x="219" y="5441"/>
                  </a:cubicBezTo>
                  <a:lnTo>
                    <a:pt x="339" y="5899"/>
                  </a:lnTo>
                  <a:cubicBezTo>
                    <a:pt x="540" y="6587"/>
                    <a:pt x="1167" y="7063"/>
                    <a:pt x="1872" y="7063"/>
                  </a:cubicBezTo>
                  <a:cubicBezTo>
                    <a:pt x="2002" y="7063"/>
                    <a:pt x="2135" y="7047"/>
                    <a:pt x="2268" y="7013"/>
                  </a:cubicBezTo>
                  <a:lnTo>
                    <a:pt x="15716" y="3532"/>
                  </a:lnTo>
                  <a:cubicBezTo>
                    <a:pt x="16531" y="3313"/>
                    <a:pt x="17048" y="2457"/>
                    <a:pt x="16830" y="1622"/>
                  </a:cubicBezTo>
                  <a:lnTo>
                    <a:pt x="16710" y="1164"/>
                  </a:lnTo>
                  <a:cubicBezTo>
                    <a:pt x="16525" y="476"/>
                    <a:pt x="15887" y="0"/>
                    <a:pt x="15190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4"/>
            <p:cNvSpPr/>
            <p:nvPr/>
          </p:nvSpPr>
          <p:spPr>
            <a:xfrm rot="-802752">
              <a:off x="4967178" y="2057894"/>
              <a:ext cx="71317" cy="75498"/>
            </a:xfrm>
            <a:custGeom>
              <a:avLst/>
              <a:gdLst/>
              <a:ahLst/>
              <a:cxnLst/>
              <a:rect l="l" t="t" r="r" b="b"/>
              <a:pathLst>
                <a:path w="2507" h="2654" extrusionOk="0">
                  <a:moveTo>
                    <a:pt x="1398" y="1"/>
                  </a:moveTo>
                  <a:cubicBezTo>
                    <a:pt x="1324" y="1"/>
                    <a:pt x="1243" y="11"/>
                    <a:pt x="1154" y="34"/>
                  </a:cubicBezTo>
                  <a:cubicBezTo>
                    <a:pt x="418" y="233"/>
                    <a:pt x="0" y="949"/>
                    <a:pt x="159" y="1645"/>
                  </a:cubicBezTo>
                  <a:cubicBezTo>
                    <a:pt x="330" y="2259"/>
                    <a:pt x="880" y="2653"/>
                    <a:pt x="1485" y="2653"/>
                  </a:cubicBezTo>
                  <a:cubicBezTo>
                    <a:pt x="1586" y="2653"/>
                    <a:pt x="1688" y="2642"/>
                    <a:pt x="1790" y="2620"/>
                  </a:cubicBezTo>
                  <a:cubicBezTo>
                    <a:pt x="2506" y="2421"/>
                    <a:pt x="2387" y="1844"/>
                    <a:pt x="2208" y="1128"/>
                  </a:cubicBezTo>
                  <a:cubicBezTo>
                    <a:pt x="2069" y="519"/>
                    <a:pt x="1914" y="1"/>
                    <a:pt x="139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34"/>
            <p:cNvSpPr/>
            <p:nvPr/>
          </p:nvSpPr>
          <p:spPr>
            <a:xfrm rot="-802752">
              <a:off x="5564976" y="1448932"/>
              <a:ext cx="939407" cy="588541"/>
            </a:xfrm>
            <a:custGeom>
              <a:avLst/>
              <a:gdLst/>
              <a:ahLst/>
              <a:cxnLst/>
              <a:rect l="l" t="t" r="r" b="b"/>
              <a:pathLst>
                <a:path w="33023" h="20689" extrusionOk="0">
                  <a:moveTo>
                    <a:pt x="29680" y="0"/>
                  </a:moveTo>
                  <a:lnTo>
                    <a:pt x="1" y="7659"/>
                  </a:lnTo>
                  <a:lnTo>
                    <a:pt x="737" y="10484"/>
                  </a:lnTo>
                  <a:lnTo>
                    <a:pt x="4317" y="10344"/>
                  </a:lnTo>
                  <a:lnTo>
                    <a:pt x="1075" y="11757"/>
                  </a:lnTo>
                  <a:lnTo>
                    <a:pt x="3362" y="20689"/>
                  </a:lnTo>
                  <a:lnTo>
                    <a:pt x="33022" y="13030"/>
                  </a:lnTo>
                  <a:lnTo>
                    <a:pt x="29680" y="0"/>
                  </a:lnTo>
                  <a:close/>
                </a:path>
              </a:pathLst>
            </a:custGeom>
            <a:solidFill>
              <a:srgbClr val="FF5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34"/>
            <p:cNvSpPr/>
            <p:nvPr/>
          </p:nvSpPr>
          <p:spPr>
            <a:xfrm rot="-802752">
              <a:off x="5606716" y="1766011"/>
              <a:ext cx="57179" cy="51887"/>
            </a:xfrm>
            <a:custGeom>
              <a:avLst/>
              <a:gdLst/>
              <a:ahLst/>
              <a:cxnLst/>
              <a:rect l="l" t="t" r="r" b="b"/>
              <a:pathLst>
                <a:path w="2010" h="1824" extrusionOk="0">
                  <a:moveTo>
                    <a:pt x="998" y="0"/>
                  </a:moveTo>
                  <a:cubicBezTo>
                    <a:pt x="925" y="0"/>
                    <a:pt x="851" y="9"/>
                    <a:pt x="776" y="27"/>
                  </a:cubicBezTo>
                  <a:cubicBezTo>
                    <a:pt x="279" y="146"/>
                    <a:pt x="1" y="643"/>
                    <a:pt x="120" y="1141"/>
                  </a:cubicBezTo>
                  <a:cubicBezTo>
                    <a:pt x="222" y="1547"/>
                    <a:pt x="597" y="1823"/>
                    <a:pt x="1013" y="1823"/>
                  </a:cubicBezTo>
                  <a:cubicBezTo>
                    <a:pt x="1086" y="1823"/>
                    <a:pt x="1160" y="1815"/>
                    <a:pt x="1234" y="1797"/>
                  </a:cubicBezTo>
                  <a:cubicBezTo>
                    <a:pt x="1711" y="1678"/>
                    <a:pt x="2010" y="1180"/>
                    <a:pt x="1890" y="683"/>
                  </a:cubicBezTo>
                  <a:cubicBezTo>
                    <a:pt x="1789" y="277"/>
                    <a:pt x="1414" y="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4"/>
            <p:cNvSpPr/>
            <p:nvPr/>
          </p:nvSpPr>
          <p:spPr>
            <a:xfrm rot="-802752">
              <a:off x="5616260" y="1774858"/>
              <a:ext cx="36810" cy="33738"/>
            </a:xfrm>
            <a:custGeom>
              <a:avLst/>
              <a:gdLst/>
              <a:ahLst/>
              <a:cxnLst/>
              <a:rect l="l" t="t" r="r" b="b"/>
              <a:pathLst>
                <a:path w="1294" h="1186" extrusionOk="0">
                  <a:moveTo>
                    <a:pt x="658" y="0"/>
                  </a:moveTo>
                  <a:cubicBezTo>
                    <a:pt x="606" y="0"/>
                    <a:pt x="552" y="6"/>
                    <a:pt x="498" y="19"/>
                  </a:cubicBezTo>
                  <a:cubicBezTo>
                    <a:pt x="200" y="119"/>
                    <a:pt x="1" y="437"/>
                    <a:pt x="80" y="735"/>
                  </a:cubicBezTo>
                  <a:cubicBezTo>
                    <a:pt x="149" y="1027"/>
                    <a:pt x="395" y="1185"/>
                    <a:pt x="665" y="1185"/>
                  </a:cubicBezTo>
                  <a:cubicBezTo>
                    <a:pt x="709" y="1185"/>
                    <a:pt x="753" y="1181"/>
                    <a:pt x="797" y="1173"/>
                  </a:cubicBezTo>
                  <a:cubicBezTo>
                    <a:pt x="1135" y="1093"/>
                    <a:pt x="1294" y="775"/>
                    <a:pt x="1234" y="437"/>
                  </a:cubicBezTo>
                  <a:cubicBezTo>
                    <a:pt x="1167" y="169"/>
                    <a:pt x="932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3869" y="3482481"/>
              <a:ext cx="262599" cy="388564"/>
            </a:xfrm>
            <a:custGeom>
              <a:avLst/>
              <a:gdLst/>
              <a:ahLst/>
              <a:cxnLst/>
              <a:rect l="l" t="t" r="r" b="b"/>
              <a:pathLst>
                <a:path w="9231" h="13659" extrusionOk="0">
                  <a:moveTo>
                    <a:pt x="6901" y="0"/>
                  </a:moveTo>
                  <a:cubicBezTo>
                    <a:pt x="6183" y="0"/>
                    <a:pt x="5484" y="401"/>
                    <a:pt x="5132" y="1090"/>
                  </a:cubicBezTo>
                  <a:lnTo>
                    <a:pt x="497" y="10738"/>
                  </a:lnTo>
                  <a:cubicBezTo>
                    <a:pt x="0" y="11713"/>
                    <a:pt x="398" y="12906"/>
                    <a:pt x="1373" y="13404"/>
                  </a:cubicBezTo>
                  <a:lnTo>
                    <a:pt x="1472" y="13443"/>
                  </a:lnTo>
                  <a:cubicBezTo>
                    <a:pt x="1759" y="13590"/>
                    <a:pt x="2064" y="13658"/>
                    <a:pt x="2366" y="13658"/>
                  </a:cubicBezTo>
                  <a:cubicBezTo>
                    <a:pt x="3089" y="13658"/>
                    <a:pt x="3787" y="13262"/>
                    <a:pt x="4138" y="12588"/>
                  </a:cubicBezTo>
                  <a:lnTo>
                    <a:pt x="8733" y="2940"/>
                  </a:lnTo>
                  <a:cubicBezTo>
                    <a:pt x="9230" y="1965"/>
                    <a:pt x="8832" y="772"/>
                    <a:pt x="7858" y="274"/>
                  </a:cubicBezTo>
                  <a:lnTo>
                    <a:pt x="7778" y="215"/>
                  </a:lnTo>
                  <a:cubicBezTo>
                    <a:pt x="7498" y="69"/>
                    <a:pt x="7198" y="0"/>
                    <a:pt x="690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3556096" y="2934611"/>
              <a:ext cx="982434" cy="1105072"/>
            </a:xfrm>
            <a:custGeom>
              <a:avLst/>
              <a:gdLst/>
              <a:ahLst/>
              <a:cxnLst/>
              <a:rect l="l" t="t" r="r" b="b"/>
              <a:pathLst>
                <a:path w="34535" h="38846" extrusionOk="0">
                  <a:moveTo>
                    <a:pt x="15502" y="1"/>
                  </a:moveTo>
                  <a:cubicBezTo>
                    <a:pt x="15382" y="1"/>
                    <a:pt x="15261" y="7"/>
                    <a:pt x="15139" y="19"/>
                  </a:cubicBezTo>
                  <a:cubicBezTo>
                    <a:pt x="13090" y="217"/>
                    <a:pt x="11598" y="2028"/>
                    <a:pt x="11797" y="4057"/>
                  </a:cubicBezTo>
                  <a:cubicBezTo>
                    <a:pt x="11876" y="4892"/>
                    <a:pt x="12235" y="5608"/>
                    <a:pt x="12732" y="6185"/>
                  </a:cubicBezTo>
                  <a:lnTo>
                    <a:pt x="3044" y="7120"/>
                  </a:lnTo>
                  <a:cubicBezTo>
                    <a:pt x="1294" y="7299"/>
                    <a:pt x="1" y="8871"/>
                    <a:pt x="160" y="10661"/>
                  </a:cubicBezTo>
                  <a:lnTo>
                    <a:pt x="2646" y="35945"/>
                  </a:lnTo>
                  <a:cubicBezTo>
                    <a:pt x="2814" y="37605"/>
                    <a:pt x="4207" y="38846"/>
                    <a:pt x="5856" y="38846"/>
                  </a:cubicBezTo>
                  <a:cubicBezTo>
                    <a:pt x="5966" y="38846"/>
                    <a:pt x="6076" y="38840"/>
                    <a:pt x="6187" y="38829"/>
                  </a:cubicBezTo>
                  <a:lnTo>
                    <a:pt x="31471" y="36343"/>
                  </a:lnTo>
                  <a:cubicBezTo>
                    <a:pt x="33241" y="36164"/>
                    <a:pt x="34534" y="34592"/>
                    <a:pt x="34355" y="32802"/>
                  </a:cubicBezTo>
                  <a:lnTo>
                    <a:pt x="33480" y="24029"/>
                  </a:lnTo>
                  <a:cubicBezTo>
                    <a:pt x="33042" y="24248"/>
                    <a:pt x="32565" y="24387"/>
                    <a:pt x="32068" y="24427"/>
                  </a:cubicBezTo>
                  <a:cubicBezTo>
                    <a:pt x="31931" y="24440"/>
                    <a:pt x="31795" y="24446"/>
                    <a:pt x="31661" y="24446"/>
                  </a:cubicBezTo>
                  <a:cubicBezTo>
                    <a:pt x="29544" y="24446"/>
                    <a:pt x="27737" y="22857"/>
                    <a:pt x="27512" y="20687"/>
                  </a:cubicBezTo>
                  <a:cubicBezTo>
                    <a:pt x="27293" y="18439"/>
                    <a:pt x="28984" y="16390"/>
                    <a:pt x="31272" y="16171"/>
                  </a:cubicBezTo>
                  <a:cubicBezTo>
                    <a:pt x="31401" y="16162"/>
                    <a:pt x="31529" y="16157"/>
                    <a:pt x="31656" y="16157"/>
                  </a:cubicBezTo>
                  <a:cubicBezTo>
                    <a:pt x="32036" y="16157"/>
                    <a:pt x="32406" y="16201"/>
                    <a:pt x="32764" y="16291"/>
                  </a:cubicBezTo>
                  <a:lnTo>
                    <a:pt x="31889" y="7518"/>
                  </a:lnTo>
                  <a:cubicBezTo>
                    <a:pt x="31739" y="5858"/>
                    <a:pt x="30348" y="4617"/>
                    <a:pt x="28698" y="4617"/>
                  </a:cubicBezTo>
                  <a:cubicBezTo>
                    <a:pt x="28589" y="4617"/>
                    <a:pt x="28479" y="4623"/>
                    <a:pt x="28368" y="4634"/>
                  </a:cubicBezTo>
                  <a:lnTo>
                    <a:pt x="18700" y="5589"/>
                  </a:lnTo>
                  <a:cubicBezTo>
                    <a:pt x="19098" y="4932"/>
                    <a:pt x="19257" y="4136"/>
                    <a:pt x="19197" y="3341"/>
                  </a:cubicBezTo>
                  <a:cubicBezTo>
                    <a:pt x="19010" y="1433"/>
                    <a:pt x="17382" y="1"/>
                    <a:pt x="15502" y="1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3604770" y="3551609"/>
              <a:ext cx="587981" cy="540815"/>
            </a:xfrm>
            <a:custGeom>
              <a:avLst/>
              <a:gdLst/>
              <a:ahLst/>
              <a:cxnLst/>
              <a:rect l="l" t="t" r="r" b="b"/>
              <a:pathLst>
                <a:path w="20669" h="19011" extrusionOk="0">
                  <a:moveTo>
                    <a:pt x="16782" y="1"/>
                  </a:moveTo>
                  <a:cubicBezTo>
                    <a:pt x="16653" y="1"/>
                    <a:pt x="16522" y="18"/>
                    <a:pt x="16392" y="52"/>
                  </a:cubicBezTo>
                  <a:lnTo>
                    <a:pt x="2905" y="3494"/>
                  </a:lnTo>
                  <a:lnTo>
                    <a:pt x="0" y="4230"/>
                  </a:lnTo>
                  <a:lnTo>
                    <a:pt x="1174" y="16245"/>
                  </a:lnTo>
                  <a:cubicBezTo>
                    <a:pt x="1373" y="17618"/>
                    <a:pt x="2467" y="18732"/>
                    <a:pt x="3820" y="19010"/>
                  </a:cubicBezTo>
                  <a:lnTo>
                    <a:pt x="17207" y="15589"/>
                  </a:lnTo>
                  <a:cubicBezTo>
                    <a:pt x="18043" y="15370"/>
                    <a:pt x="18540" y="14534"/>
                    <a:pt x="18321" y="13699"/>
                  </a:cubicBezTo>
                  <a:lnTo>
                    <a:pt x="18202" y="13261"/>
                  </a:lnTo>
                  <a:cubicBezTo>
                    <a:pt x="18020" y="12551"/>
                    <a:pt x="17400" y="12087"/>
                    <a:pt x="16727" y="12087"/>
                  </a:cubicBezTo>
                  <a:cubicBezTo>
                    <a:pt x="16590" y="12087"/>
                    <a:pt x="16451" y="12107"/>
                    <a:pt x="16312" y="12147"/>
                  </a:cubicBezTo>
                  <a:lnTo>
                    <a:pt x="8355" y="14176"/>
                  </a:lnTo>
                  <a:lnTo>
                    <a:pt x="8296" y="13957"/>
                  </a:lnTo>
                  <a:lnTo>
                    <a:pt x="8276" y="13858"/>
                  </a:lnTo>
                  <a:lnTo>
                    <a:pt x="18580" y="11252"/>
                  </a:lnTo>
                  <a:cubicBezTo>
                    <a:pt x="19416" y="11013"/>
                    <a:pt x="19913" y="10178"/>
                    <a:pt x="19694" y="9362"/>
                  </a:cubicBezTo>
                  <a:lnTo>
                    <a:pt x="19575" y="8905"/>
                  </a:lnTo>
                  <a:cubicBezTo>
                    <a:pt x="19575" y="8865"/>
                    <a:pt x="19555" y="8805"/>
                    <a:pt x="19515" y="8765"/>
                  </a:cubicBezTo>
                  <a:cubicBezTo>
                    <a:pt x="19515" y="8726"/>
                    <a:pt x="19515" y="8726"/>
                    <a:pt x="19495" y="8706"/>
                  </a:cubicBezTo>
                  <a:cubicBezTo>
                    <a:pt x="19475" y="8686"/>
                    <a:pt x="19475" y="8626"/>
                    <a:pt x="19455" y="8606"/>
                  </a:cubicBezTo>
                  <a:cubicBezTo>
                    <a:pt x="19455" y="8606"/>
                    <a:pt x="19455" y="8586"/>
                    <a:pt x="19416" y="8586"/>
                  </a:cubicBezTo>
                  <a:cubicBezTo>
                    <a:pt x="19396" y="8527"/>
                    <a:pt x="19376" y="8507"/>
                    <a:pt x="19356" y="8467"/>
                  </a:cubicBezTo>
                  <a:cubicBezTo>
                    <a:pt x="19356" y="8467"/>
                    <a:pt x="19356" y="8427"/>
                    <a:pt x="19316" y="8427"/>
                  </a:cubicBezTo>
                  <a:cubicBezTo>
                    <a:pt x="19296" y="8407"/>
                    <a:pt x="19276" y="8387"/>
                    <a:pt x="19276" y="8328"/>
                  </a:cubicBezTo>
                  <a:cubicBezTo>
                    <a:pt x="19276" y="8308"/>
                    <a:pt x="19256" y="8308"/>
                    <a:pt x="19256" y="8288"/>
                  </a:cubicBezTo>
                  <a:cubicBezTo>
                    <a:pt x="19217" y="8268"/>
                    <a:pt x="19217" y="8228"/>
                    <a:pt x="19197" y="8208"/>
                  </a:cubicBezTo>
                  <a:cubicBezTo>
                    <a:pt x="19197" y="8189"/>
                    <a:pt x="19177" y="8189"/>
                    <a:pt x="19177" y="8169"/>
                  </a:cubicBezTo>
                  <a:cubicBezTo>
                    <a:pt x="19157" y="8129"/>
                    <a:pt x="19117" y="8109"/>
                    <a:pt x="19077" y="8089"/>
                  </a:cubicBezTo>
                  <a:lnTo>
                    <a:pt x="19018" y="8029"/>
                  </a:lnTo>
                  <a:lnTo>
                    <a:pt x="18978" y="7990"/>
                  </a:lnTo>
                  <a:lnTo>
                    <a:pt x="18918" y="7930"/>
                  </a:lnTo>
                  <a:cubicBezTo>
                    <a:pt x="18898" y="7930"/>
                    <a:pt x="18898" y="7910"/>
                    <a:pt x="18878" y="7910"/>
                  </a:cubicBezTo>
                  <a:cubicBezTo>
                    <a:pt x="18799" y="7870"/>
                    <a:pt x="18719" y="7811"/>
                    <a:pt x="18660" y="7791"/>
                  </a:cubicBezTo>
                  <a:cubicBezTo>
                    <a:pt x="18620" y="7791"/>
                    <a:pt x="18620" y="7791"/>
                    <a:pt x="18600" y="7771"/>
                  </a:cubicBezTo>
                  <a:cubicBezTo>
                    <a:pt x="18580" y="7771"/>
                    <a:pt x="18540" y="7731"/>
                    <a:pt x="18520" y="7731"/>
                  </a:cubicBezTo>
                  <a:lnTo>
                    <a:pt x="18501" y="7731"/>
                  </a:lnTo>
                  <a:cubicBezTo>
                    <a:pt x="18461" y="7711"/>
                    <a:pt x="18381" y="7711"/>
                    <a:pt x="18321" y="7691"/>
                  </a:cubicBezTo>
                  <a:lnTo>
                    <a:pt x="18302" y="7691"/>
                  </a:lnTo>
                  <a:cubicBezTo>
                    <a:pt x="18219" y="7683"/>
                    <a:pt x="18133" y="7678"/>
                    <a:pt x="18046" y="7678"/>
                  </a:cubicBezTo>
                  <a:cubicBezTo>
                    <a:pt x="17921" y="7678"/>
                    <a:pt x="17793" y="7688"/>
                    <a:pt x="17665" y="7711"/>
                  </a:cubicBezTo>
                  <a:lnTo>
                    <a:pt x="7361" y="10357"/>
                  </a:lnTo>
                  <a:lnTo>
                    <a:pt x="7281" y="10078"/>
                  </a:lnTo>
                  <a:lnTo>
                    <a:pt x="19316" y="7015"/>
                  </a:lnTo>
                  <a:cubicBezTo>
                    <a:pt x="20172" y="6796"/>
                    <a:pt x="20669" y="5941"/>
                    <a:pt x="20450" y="5125"/>
                  </a:cubicBezTo>
                  <a:lnTo>
                    <a:pt x="20311" y="4687"/>
                  </a:lnTo>
                  <a:cubicBezTo>
                    <a:pt x="20127" y="3968"/>
                    <a:pt x="19507" y="3502"/>
                    <a:pt x="18817" y="3502"/>
                  </a:cubicBezTo>
                  <a:cubicBezTo>
                    <a:pt x="18687" y="3502"/>
                    <a:pt x="18554" y="3519"/>
                    <a:pt x="18421" y="3554"/>
                  </a:cubicBezTo>
                  <a:lnTo>
                    <a:pt x="6386" y="6617"/>
                  </a:lnTo>
                  <a:lnTo>
                    <a:pt x="6326" y="6299"/>
                  </a:lnTo>
                  <a:lnTo>
                    <a:pt x="17287" y="3514"/>
                  </a:lnTo>
                  <a:cubicBezTo>
                    <a:pt x="18123" y="3295"/>
                    <a:pt x="18620" y="2440"/>
                    <a:pt x="18401" y="1624"/>
                  </a:cubicBezTo>
                  <a:lnTo>
                    <a:pt x="18282" y="1166"/>
                  </a:lnTo>
                  <a:cubicBezTo>
                    <a:pt x="18098" y="464"/>
                    <a:pt x="17464" y="1"/>
                    <a:pt x="16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3176379" y="3823026"/>
              <a:ext cx="448219" cy="421051"/>
            </a:xfrm>
            <a:custGeom>
              <a:avLst/>
              <a:gdLst/>
              <a:ahLst/>
              <a:cxnLst/>
              <a:rect l="l" t="t" r="r" b="b"/>
              <a:pathLst>
                <a:path w="15756" h="14801" extrusionOk="0">
                  <a:moveTo>
                    <a:pt x="11936" y="0"/>
                  </a:moveTo>
                  <a:lnTo>
                    <a:pt x="1" y="4397"/>
                  </a:lnTo>
                  <a:lnTo>
                    <a:pt x="3840" y="14800"/>
                  </a:lnTo>
                  <a:lnTo>
                    <a:pt x="15756" y="10404"/>
                  </a:lnTo>
                  <a:lnTo>
                    <a:pt x="11936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3465548" y="3680077"/>
              <a:ext cx="452742" cy="473765"/>
            </a:xfrm>
            <a:custGeom>
              <a:avLst/>
              <a:gdLst/>
              <a:ahLst/>
              <a:cxnLst/>
              <a:rect l="l" t="t" r="r" b="b"/>
              <a:pathLst>
                <a:path w="15915" h="16654" extrusionOk="0">
                  <a:moveTo>
                    <a:pt x="9811" y="1"/>
                  </a:moveTo>
                  <a:cubicBezTo>
                    <a:pt x="9604" y="1"/>
                    <a:pt x="9394" y="37"/>
                    <a:pt x="9191" y="112"/>
                  </a:cubicBezTo>
                  <a:lnTo>
                    <a:pt x="1413" y="2976"/>
                  </a:lnTo>
                  <a:cubicBezTo>
                    <a:pt x="458" y="3314"/>
                    <a:pt x="1" y="4369"/>
                    <a:pt x="339" y="5284"/>
                  </a:cubicBezTo>
                  <a:lnTo>
                    <a:pt x="3382" y="13539"/>
                  </a:lnTo>
                  <a:cubicBezTo>
                    <a:pt x="3644" y="14324"/>
                    <a:pt x="4967" y="16653"/>
                    <a:pt x="7648" y="16653"/>
                  </a:cubicBezTo>
                  <a:cubicBezTo>
                    <a:pt x="8230" y="16653"/>
                    <a:pt x="8876" y="16543"/>
                    <a:pt x="9589" y="16285"/>
                  </a:cubicBezTo>
                  <a:lnTo>
                    <a:pt x="14483" y="14494"/>
                  </a:lnTo>
                  <a:cubicBezTo>
                    <a:pt x="15437" y="14136"/>
                    <a:pt x="15915" y="13102"/>
                    <a:pt x="15557" y="12167"/>
                  </a:cubicBezTo>
                  <a:lnTo>
                    <a:pt x="11499" y="1186"/>
                  </a:lnTo>
                  <a:cubicBezTo>
                    <a:pt x="11235" y="443"/>
                    <a:pt x="10539" y="1"/>
                    <a:pt x="981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669829" y="3552035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16" y="1"/>
                  </a:moveTo>
                  <a:cubicBezTo>
                    <a:pt x="14634" y="1"/>
                    <a:pt x="14448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0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0"/>
                    <a:pt x="16751" y="2285"/>
                    <a:pt x="16452" y="145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1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4051822" y="3567909"/>
              <a:ext cx="76438" cy="75329"/>
            </a:xfrm>
            <a:custGeom>
              <a:avLst/>
              <a:gdLst/>
              <a:ahLst/>
              <a:cxnLst/>
              <a:rect l="l" t="t" r="r" b="b"/>
              <a:pathLst>
                <a:path w="2687" h="2648" extrusionOk="0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892"/>
                    <a:pt x="458" y="1588"/>
                  </a:cubicBezTo>
                  <a:cubicBezTo>
                    <a:pt x="673" y="2166"/>
                    <a:pt x="873" y="2647"/>
                    <a:pt x="1333" y="2647"/>
                  </a:cubicBezTo>
                  <a:cubicBezTo>
                    <a:pt x="1427" y="2647"/>
                    <a:pt x="1533" y="2627"/>
                    <a:pt x="1652" y="2583"/>
                  </a:cubicBezTo>
                  <a:cubicBezTo>
                    <a:pt x="232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738302" y="3645969"/>
              <a:ext cx="477093" cy="238106"/>
            </a:xfrm>
            <a:custGeom>
              <a:avLst/>
              <a:gdLst/>
              <a:ahLst/>
              <a:cxnLst/>
              <a:rect l="l" t="t" r="r" b="b"/>
              <a:pathLst>
                <a:path w="16771" h="8370" extrusionOk="0">
                  <a:moveTo>
                    <a:pt x="14826" y="1"/>
                  </a:moveTo>
                  <a:cubicBezTo>
                    <a:pt x="14646" y="1"/>
                    <a:pt x="14463" y="32"/>
                    <a:pt x="14284" y="97"/>
                  </a:cubicBezTo>
                  <a:lnTo>
                    <a:pt x="123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1"/>
                    <a:pt x="16771" y="2285"/>
                    <a:pt x="16472" y="147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2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4120295" y="3661843"/>
              <a:ext cx="76438" cy="75699"/>
            </a:xfrm>
            <a:custGeom>
              <a:avLst/>
              <a:gdLst/>
              <a:ahLst/>
              <a:cxnLst/>
              <a:rect l="l" t="t" r="r" b="b"/>
              <a:pathLst>
                <a:path w="2687" h="2661" extrusionOk="0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912"/>
                    <a:pt x="458" y="1608"/>
                  </a:cubicBezTo>
                  <a:cubicBezTo>
                    <a:pt x="674" y="2190"/>
                    <a:pt x="876" y="2660"/>
                    <a:pt x="1343" y="2660"/>
                  </a:cubicBezTo>
                  <a:cubicBezTo>
                    <a:pt x="1435" y="2660"/>
                    <a:pt x="1537" y="2642"/>
                    <a:pt x="1652" y="2603"/>
                  </a:cubicBezTo>
                  <a:cubicBezTo>
                    <a:pt x="230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728687" y="3767070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08" y="1"/>
                  </a:moveTo>
                  <a:cubicBezTo>
                    <a:pt x="14627" y="1"/>
                    <a:pt x="14443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58" y="7358"/>
                  </a:lnTo>
                  <a:cubicBezTo>
                    <a:pt x="691" y="7979"/>
                    <a:pt x="1287" y="8370"/>
                    <a:pt x="1935" y="8370"/>
                  </a:cubicBezTo>
                  <a:cubicBezTo>
                    <a:pt x="2117" y="8370"/>
                    <a:pt x="2304" y="8339"/>
                    <a:pt x="2487" y="8273"/>
                  </a:cubicBezTo>
                  <a:lnTo>
                    <a:pt x="15537" y="3479"/>
                  </a:lnTo>
                  <a:cubicBezTo>
                    <a:pt x="16333" y="3181"/>
                    <a:pt x="16750" y="2286"/>
                    <a:pt x="16452" y="1450"/>
                  </a:cubicBezTo>
                  <a:lnTo>
                    <a:pt x="16273" y="1012"/>
                  </a:lnTo>
                  <a:cubicBezTo>
                    <a:pt x="16056" y="392"/>
                    <a:pt x="15451" y="1"/>
                    <a:pt x="1480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4111249" y="3782944"/>
              <a:ext cx="75841" cy="75329"/>
            </a:xfrm>
            <a:custGeom>
              <a:avLst/>
              <a:gdLst/>
              <a:ahLst/>
              <a:cxnLst/>
              <a:rect l="l" t="t" r="r" b="b"/>
              <a:pathLst>
                <a:path w="2666" h="2648" extrusionOk="0">
                  <a:moveTo>
                    <a:pt x="1132" y="0"/>
                  </a:moveTo>
                  <a:cubicBezTo>
                    <a:pt x="981" y="0"/>
                    <a:pt x="827" y="25"/>
                    <a:pt x="677" y="76"/>
                  </a:cubicBezTo>
                  <a:cubicBezTo>
                    <a:pt x="0" y="335"/>
                    <a:pt x="179" y="892"/>
                    <a:pt x="418" y="1588"/>
                  </a:cubicBezTo>
                  <a:cubicBezTo>
                    <a:pt x="649" y="2166"/>
                    <a:pt x="839" y="2647"/>
                    <a:pt x="1294" y="2647"/>
                  </a:cubicBezTo>
                  <a:cubicBezTo>
                    <a:pt x="1388" y="2647"/>
                    <a:pt x="1493" y="2627"/>
                    <a:pt x="1612" y="2583"/>
                  </a:cubicBezTo>
                  <a:cubicBezTo>
                    <a:pt x="2288" y="2344"/>
                    <a:pt x="2666" y="1568"/>
                    <a:pt x="2387" y="872"/>
                  </a:cubicBezTo>
                  <a:cubicBezTo>
                    <a:pt x="2200" y="326"/>
                    <a:pt x="1683" y="0"/>
                    <a:pt x="113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02658" y="3895539"/>
              <a:ext cx="476524" cy="238106"/>
            </a:xfrm>
            <a:custGeom>
              <a:avLst/>
              <a:gdLst/>
              <a:ahLst/>
              <a:cxnLst/>
              <a:rect l="l" t="t" r="r" b="b"/>
              <a:pathLst>
                <a:path w="16751" h="8370" extrusionOk="0">
                  <a:moveTo>
                    <a:pt x="14806" y="0"/>
                  </a:moveTo>
                  <a:cubicBezTo>
                    <a:pt x="14626" y="0"/>
                    <a:pt x="14443" y="31"/>
                    <a:pt x="14264" y="97"/>
                  </a:cubicBezTo>
                  <a:lnTo>
                    <a:pt x="1214" y="4891"/>
                  </a:lnTo>
                  <a:cubicBezTo>
                    <a:pt x="418" y="5190"/>
                    <a:pt x="1" y="6085"/>
                    <a:pt x="299" y="6920"/>
                  </a:cubicBezTo>
                  <a:lnTo>
                    <a:pt x="458" y="7358"/>
                  </a:lnTo>
                  <a:cubicBezTo>
                    <a:pt x="691" y="7979"/>
                    <a:pt x="1287" y="8369"/>
                    <a:pt x="1935" y="8369"/>
                  </a:cubicBezTo>
                  <a:cubicBezTo>
                    <a:pt x="2117" y="8369"/>
                    <a:pt x="2304" y="8338"/>
                    <a:pt x="2487" y="8273"/>
                  </a:cubicBezTo>
                  <a:lnTo>
                    <a:pt x="15537" y="3479"/>
                  </a:lnTo>
                  <a:cubicBezTo>
                    <a:pt x="16333" y="3180"/>
                    <a:pt x="16750" y="2285"/>
                    <a:pt x="16452" y="1470"/>
                  </a:cubicBezTo>
                  <a:lnTo>
                    <a:pt x="16273" y="1012"/>
                  </a:lnTo>
                  <a:cubicBezTo>
                    <a:pt x="16040" y="391"/>
                    <a:pt x="15444" y="0"/>
                    <a:pt x="1480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4084651" y="3911725"/>
              <a:ext cx="75841" cy="75357"/>
            </a:xfrm>
            <a:custGeom>
              <a:avLst/>
              <a:gdLst/>
              <a:ahLst/>
              <a:cxnLst/>
              <a:rect l="l" t="t" r="r" b="b"/>
              <a:pathLst>
                <a:path w="2666" h="2649" extrusionOk="0">
                  <a:moveTo>
                    <a:pt x="1143" y="1"/>
                  </a:moveTo>
                  <a:cubicBezTo>
                    <a:pt x="988" y="1"/>
                    <a:pt x="830" y="28"/>
                    <a:pt x="677" y="85"/>
                  </a:cubicBezTo>
                  <a:cubicBezTo>
                    <a:pt x="0" y="324"/>
                    <a:pt x="179" y="901"/>
                    <a:pt x="438" y="1597"/>
                  </a:cubicBezTo>
                  <a:cubicBezTo>
                    <a:pt x="671" y="2178"/>
                    <a:pt x="862" y="2649"/>
                    <a:pt x="1324" y="2649"/>
                  </a:cubicBezTo>
                  <a:cubicBezTo>
                    <a:pt x="1415" y="2649"/>
                    <a:pt x="1517" y="2631"/>
                    <a:pt x="1632" y="2591"/>
                  </a:cubicBezTo>
                  <a:cubicBezTo>
                    <a:pt x="2328" y="2333"/>
                    <a:pt x="2666" y="1577"/>
                    <a:pt x="2407" y="881"/>
                  </a:cubicBezTo>
                  <a:cubicBezTo>
                    <a:pt x="2206" y="338"/>
                    <a:pt x="1690" y="1"/>
                    <a:pt x="114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2579920" y="3830935"/>
              <a:ext cx="949606" cy="661006"/>
            </a:xfrm>
            <a:custGeom>
              <a:avLst/>
              <a:gdLst/>
              <a:ahLst/>
              <a:cxnLst/>
              <a:rect l="l" t="t" r="r" b="b"/>
              <a:pathLst>
                <a:path w="33381" h="23236" extrusionOk="0">
                  <a:moveTo>
                    <a:pt x="28746" y="1"/>
                  </a:moveTo>
                  <a:lnTo>
                    <a:pt x="1" y="10604"/>
                  </a:lnTo>
                  <a:lnTo>
                    <a:pt x="4636" y="23235"/>
                  </a:lnTo>
                  <a:lnTo>
                    <a:pt x="33381" y="12633"/>
                  </a:lnTo>
                  <a:lnTo>
                    <a:pt x="32386" y="9887"/>
                  </a:lnTo>
                  <a:lnTo>
                    <a:pt x="28865" y="10385"/>
                  </a:lnTo>
                  <a:lnTo>
                    <a:pt x="31928" y="8634"/>
                  </a:lnTo>
                  <a:lnTo>
                    <a:pt x="28746" y="1"/>
                  </a:ln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428765" y="4139988"/>
              <a:ext cx="57748" cy="52030"/>
            </a:xfrm>
            <a:custGeom>
              <a:avLst/>
              <a:gdLst/>
              <a:ahLst/>
              <a:cxnLst/>
              <a:rect l="l" t="t" r="r" b="b"/>
              <a:pathLst>
                <a:path w="2030" h="1829" extrusionOk="0">
                  <a:moveTo>
                    <a:pt x="1028" y="1"/>
                  </a:moveTo>
                  <a:cubicBezTo>
                    <a:pt x="925" y="1"/>
                    <a:pt x="820" y="19"/>
                    <a:pt x="717" y="58"/>
                  </a:cubicBezTo>
                  <a:cubicBezTo>
                    <a:pt x="239" y="237"/>
                    <a:pt x="1" y="754"/>
                    <a:pt x="160" y="1232"/>
                  </a:cubicBezTo>
                  <a:cubicBezTo>
                    <a:pt x="299" y="1601"/>
                    <a:pt x="640" y="1828"/>
                    <a:pt x="1009" y="1828"/>
                  </a:cubicBezTo>
                  <a:cubicBezTo>
                    <a:pt x="1117" y="1828"/>
                    <a:pt x="1226" y="1809"/>
                    <a:pt x="1334" y="1769"/>
                  </a:cubicBezTo>
                  <a:cubicBezTo>
                    <a:pt x="1811" y="1609"/>
                    <a:pt x="2030" y="1072"/>
                    <a:pt x="1890" y="615"/>
                  </a:cubicBezTo>
                  <a:cubicBezTo>
                    <a:pt x="1750" y="241"/>
                    <a:pt x="1402" y="1"/>
                    <a:pt x="10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437811" y="4149034"/>
              <a:ext cx="39087" cy="34165"/>
            </a:xfrm>
            <a:custGeom>
              <a:avLst/>
              <a:gdLst/>
              <a:ahLst/>
              <a:cxnLst/>
              <a:rect l="l" t="t" r="r" b="b"/>
              <a:pathLst>
                <a:path w="1374" h="1201" extrusionOk="0">
                  <a:moveTo>
                    <a:pt x="673" y="1"/>
                  </a:moveTo>
                  <a:cubicBezTo>
                    <a:pt x="608" y="1"/>
                    <a:pt x="542" y="13"/>
                    <a:pt x="478" y="38"/>
                  </a:cubicBezTo>
                  <a:cubicBezTo>
                    <a:pt x="180" y="158"/>
                    <a:pt x="1" y="516"/>
                    <a:pt x="120" y="814"/>
                  </a:cubicBezTo>
                  <a:cubicBezTo>
                    <a:pt x="211" y="1042"/>
                    <a:pt x="442" y="1200"/>
                    <a:pt x="679" y="1200"/>
                  </a:cubicBezTo>
                  <a:cubicBezTo>
                    <a:pt x="752" y="1200"/>
                    <a:pt x="826" y="1185"/>
                    <a:pt x="896" y="1152"/>
                  </a:cubicBezTo>
                  <a:cubicBezTo>
                    <a:pt x="1214" y="1033"/>
                    <a:pt x="1374" y="695"/>
                    <a:pt x="1234" y="396"/>
                  </a:cubicBezTo>
                  <a:cubicBezTo>
                    <a:pt x="1140" y="162"/>
                    <a:pt x="911" y="1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458208" y="1848827"/>
              <a:ext cx="421620" cy="155750"/>
            </a:xfrm>
            <a:custGeom>
              <a:avLst/>
              <a:gdLst/>
              <a:ahLst/>
              <a:cxnLst/>
              <a:rect l="l" t="t" r="r" b="b"/>
              <a:pathLst>
                <a:path w="14821" h="5475" extrusionOk="0">
                  <a:moveTo>
                    <a:pt x="12730" y="1"/>
                  </a:moveTo>
                  <a:cubicBezTo>
                    <a:pt x="12658" y="1"/>
                    <a:pt x="12586" y="4"/>
                    <a:pt x="12513" y="12"/>
                  </a:cubicBezTo>
                  <a:lnTo>
                    <a:pt x="1890" y="1405"/>
                  </a:lnTo>
                  <a:cubicBezTo>
                    <a:pt x="796" y="1524"/>
                    <a:pt x="0" y="2499"/>
                    <a:pt x="139" y="3593"/>
                  </a:cubicBezTo>
                  <a:lnTo>
                    <a:pt x="139" y="3693"/>
                  </a:lnTo>
                  <a:cubicBezTo>
                    <a:pt x="251" y="4714"/>
                    <a:pt x="1090" y="5475"/>
                    <a:pt x="2091" y="5475"/>
                  </a:cubicBezTo>
                  <a:cubicBezTo>
                    <a:pt x="2162" y="5475"/>
                    <a:pt x="2235" y="5471"/>
                    <a:pt x="2308" y="5463"/>
                  </a:cubicBezTo>
                  <a:lnTo>
                    <a:pt x="12930" y="4071"/>
                  </a:lnTo>
                  <a:cubicBezTo>
                    <a:pt x="14024" y="3931"/>
                    <a:pt x="14820" y="2976"/>
                    <a:pt x="14701" y="1882"/>
                  </a:cubicBezTo>
                  <a:lnTo>
                    <a:pt x="14701" y="1783"/>
                  </a:lnTo>
                  <a:cubicBezTo>
                    <a:pt x="14589" y="762"/>
                    <a:pt x="13733" y="1"/>
                    <a:pt x="1273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511405" y="1832811"/>
              <a:ext cx="1140859" cy="1021379"/>
            </a:xfrm>
            <a:custGeom>
              <a:avLst/>
              <a:gdLst/>
              <a:ahLst/>
              <a:cxnLst/>
              <a:rect l="l" t="t" r="r" b="b"/>
              <a:pathLst>
                <a:path w="40104" h="35904" extrusionOk="0">
                  <a:moveTo>
                    <a:pt x="7910" y="0"/>
                  </a:moveTo>
                  <a:cubicBezTo>
                    <a:pt x="6390" y="0"/>
                    <a:pt x="5038" y="1099"/>
                    <a:pt x="4774" y="2664"/>
                  </a:cubicBezTo>
                  <a:lnTo>
                    <a:pt x="318" y="27669"/>
                  </a:lnTo>
                  <a:cubicBezTo>
                    <a:pt x="0" y="29420"/>
                    <a:pt x="1174" y="31111"/>
                    <a:pt x="2924" y="31409"/>
                  </a:cubicBezTo>
                  <a:lnTo>
                    <a:pt x="12154" y="33040"/>
                  </a:lnTo>
                  <a:cubicBezTo>
                    <a:pt x="11856" y="32344"/>
                    <a:pt x="11757" y="31568"/>
                    <a:pt x="11916" y="30773"/>
                  </a:cubicBezTo>
                  <a:cubicBezTo>
                    <a:pt x="12271" y="28854"/>
                    <a:pt x="13944" y="27490"/>
                    <a:pt x="15842" y="27490"/>
                  </a:cubicBezTo>
                  <a:cubicBezTo>
                    <a:pt x="16069" y="27490"/>
                    <a:pt x="16299" y="27510"/>
                    <a:pt x="16531" y="27550"/>
                  </a:cubicBezTo>
                  <a:cubicBezTo>
                    <a:pt x="18699" y="27948"/>
                    <a:pt x="20131" y="30017"/>
                    <a:pt x="19773" y="32165"/>
                  </a:cubicBezTo>
                  <a:cubicBezTo>
                    <a:pt x="19614" y="32961"/>
                    <a:pt x="19236" y="33657"/>
                    <a:pt x="18739" y="34214"/>
                  </a:cubicBezTo>
                  <a:lnTo>
                    <a:pt x="27969" y="35845"/>
                  </a:lnTo>
                  <a:cubicBezTo>
                    <a:pt x="28172" y="35884"/>
                    <a:pt x="28374" y="35903"/>
                    <a:pt x="28573" y="35903"/>
                  </a:cubicBezTo>
                  <a:cubicBezTo>
                    <a:pt x="30093" y="35903"/>
                    <a:pt x="31445" y="34805"/>
                    <a:pt x="31709" y="33239"/>
                  </a:cubicBezTo>
                  <a:lnTo>
                    <a:pt x="33420" y="23611"/>
                  </a:lnTo>
                  <a:cubicBezTo>
                    <a:pt x="33937" y="24188"/>
                    <a:pt x="34653" y="24606"/>
                    <a:pt x="35489" y="24765"/>
                  </a:cubicBezTo>
                  <a:cubicBezTo>
                    <a:pt x="35701" y="24801"/>
                    <a:pt x="35912" y="24818"/>
                    <a:pt x="36120" y="24818"/>
                  </a:cubicBezTo>
                  <a:cubicBezTo>
                    <a:pt x="37884" y="24818"/>
                    <a:pt x="39447" y="23578"/>
                    <a:pt x="39785" y="21781"/>
                  </a:cubicBezTo>
                  <a:cubicBezTo>
                    <a:pt x="40104" y="19792"/>
                    <a:pt x="38771" y="17882"/>
                    <a:pt x="36742" y="17504"/>
                  </a:cubicBezTo>
                  <a:cubicBezTo>
                    <a:pt x="36532" y="17468"/>
                    <a:pt x="36322" y="17451"/>
                    <a:pt x="36115" y="17451"/>
                  </a:cubicBezTo>
                  <a:cubicBezTo>
                    <a:pt x="35515" y="17451"/>
                    <a:pt x="34932" y="17596"/>
                    <a:pt x="34414" y="17862"/>
                  </a:cubicBezTo>
                  <a:lnTo>
                    <a:pt x="36125" y="8234"/>
                  </a:lnTo>
                  <a:cubicBezTo>
                    <a:pt x="36443" y="6484"/>
                    <a:pt x="35290" y="4793"/>
                    <a:pt x="33519" y="4494"/>
                  </a:cubicBezTo>
                  <a:lnTo>
                    <a:pt x="8514" y="58"/>
                  </a:lnTo>
                  <a:cubicBezTo>
                    <a:pt x="8311" y="19"/>
                    <a:pt x="8109" y="0"/>
                    <a:pt x="7910" y="0"/>
                  </a:cubicBezTo>
                  <a:close/>
                </a:path>
              </a:pathLst>
            </a:custGeom>
            <a:solidFill>
              <a:srgbClr val="9CD1C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3557234" y="1931779"/>
              <a:ext cx="520077" cy="612389"/>
            </a:xfrm>
            <a:custGeom>
              <a:avLst/>
              <a:gdLst/>
              <a:ahLst/>
              <a:cxnLst/>
              <a:rect l="l" t="t" r="r" b="b"/>
              <a:pathLst>
                <a:path w="18282" h="21527" extrusionOk="0">
                  <a:moveTo>
                    <a:pt x="3004" y="1"/>
                  </a:moveTo>
                  <a:lnTo>
                    <a:pt x="0" y="16890"/>
                  </a:lnTo>
                  <a:lnTo>
                    <a:pt x="5789" y="21206"/>
                  </a:lnTo>
                  <a:cubicBezTo>
                    <a:pt x="6071" y="21424"/>
                    <a:pt x="6398" y="21527"/>
                    <a:pt x="6722" y="21527"/>
                  </a:cubicBezTo>
                  <a:cubicBezTo>
                    <a:pt x="7199" y="21527"/>
                    <a:pt x="7669" y="21303"/>
                    <a:pt x="7977" y="20888"/>
                  </a:cubicBezTo>
                  <a:lnTo>
                    <a:pt x="8256" y="20510"/>
                  </a:lnTo>
                  <a:cubicBezTo>
                    <a:pt x="8773" y="19814"/>
                    <a:pt x="8634" y="18859"/>
                    <a:pt x="7938" y="18322"/>
                  </a:cubicBezTo>
                  <a:lnTo>
                    <a:pt x="1353" y="13428"/>
                  </a:lnTo>
                  <a:lnTo>
                    <a:pt x="1452" y="13289"/>
                  </a:lnTo>
                  <a:lnTo>
                    <a:pt x="1552" y="13150"/>
                  </a:lnTo>
                  <a:lnTo>
                    <a:pt x="10046" y="19496"/>
                  </a:lnTo>
                  <a:cubicBezTo>
                    <a:pt x="10329" y="19706"/>
                    <a:pt x="10658" y="19808"/>
                    <a:pt x="10984" y="19808"/>
                  </a:cubicBezTo>
                  <a:cubicBezTo>
                    <a:pt x="11459" y="19808"/>
                    <a:pt x="11927" y="19591"/>
                    <a:pt x="12234" y="19177"/>
                  </a:cubicBezTo>
                  <a:lnTo>
                    <a:pt x="12513" y="18799"/>
                  </a:lnTo>
                  <a:cubicBezTo>
                    <a:pt x="12533" y="18760"/>
                    <a:pt x="12573" y="18720"/>
                    <a:pt x="12592" y="18680"/>
                  </a:cubicBezTo>
                  <a:lnTo>
                    <a:pt x="12612" y="18660"/>
                  </a:lnTo>
                  <a:cubicBezTo>
                    <a:pt x="12632" y="18620"/>
                    <a:pt x="12632" y="18600"/>
                    <a:pt x="12652" y="18561"/>
                  </a:cubicBezTo>
                  <a:lnTo>
                    <a:pt x="12692" y="18521"/>
                  </a:lnTo>
                  <a:cubicBezTo>
                    <a:pt x="12712" y="18481"/>
                    <a:pt x="12712" y="18461"/>
                    <a:pt x="12732" y="18402"/>
                  </a:cubicBezTo>
                  <a:lnTo>
                    <a:pt x="12732" y="18382"/>
                  </a:lnTo>
                  <a:cubicBezTo>
                    <a:pt x="12732" y="18362"/>
                    <a:pt x="12752" y="18302"/>
                    <a:pt x="12752" y="18282"/>
                  </a:cubicBezTo>
                  <a:lnTo>
                    <a:pt x="12752" y="18222"/>
                  </a:lnTo>
                  <a:cubicBezTo>
                    <a:pt x="12752" y="18203"/>
                    <a:pt x="12752" y="18183"/>
                    <a:pt x="12791" y="18123"/>
                  </a:cubicBezTo>
                  <a:lnTo>
                    <a:pt x="12791" y="18083"/>
                  </a:lnTo>
                  <a:lnTo>
                    <a:pt x="12791" y="17964"/>
                  </a:lnTo>
                  <a:lnTo>
                    <a:pt x="12791" y="17904"/>
                  </a:lnTo>
                  <a:lnTo>
                    <a:pt x="12791" y="17825"/>
                  </a:lnTo>
                  <a:lnTo>
                    <a:pt x="12791" y="17765"/>
                  </a:lnTo>
                  <a:lnTo>
                    <a:pt x="12791" y="17685"/>
                  </a:lnTo>
                  <a:cubicBezTo>
                    <a:pt x="12791" y="17665"/>
                    <a:pt x="12791" y="17606"/>
                    <a:pt x="12752" y="17586"/>
                  </a:cubicBezTo>
                  <a:cubicBezTo>
                    <a:pt x="12752" y="17566"/>
                    <a:pt x="12752" y="17526"/>
                    <a:pt x="12732" y="17506"/>
                  </a:cubicBezTo>
                  <a:cubicBezTo>
                    <a:pt x="12732" y="17486"/>
                    <a:pt x="12712" y="17467"/>
                    <a:pt x="12712" y="17427"/>
                  </a:cubicBezTo>
                  <a:cubicBezTo>
                    <a:pt x="12712" y="17407"/>
                    <a:pt x="12712" y="17407"/>
                    <a:pt x="12692" y="17387"/>
                  </a:cubicBezTo>
                  <a:cubicBezTo>
                    <a:pt x="12692" y="17367"/>
                    <a:pt x="12672" y="17327"/>
                    <a:pt x="12672" y="17307"/>
                  </a:cubicBezTo>
                  <a:cubicBezTo>
                    <a:pt x="12672" y="17288"/>
                    <a:pt x="12672" y="17288"/>
                    <a:pt x="12632" y="17268"/>
                  </a:cubicBezTo>
                  <a:lnTo>
                    <a:pt x="12573" y="17108"/>
                  </a:lnTo>
                  <a:lnTo>
                    <a:pt x="12573" y="17089"/>
                  </a:lnTo>
                  <a:cubicBezTo>
                    <a:pt x="12473" y="16910"/>
                    <a:pt x="12314" y="16731"/>
                    <a:pt x="12135" y="16591"/>
                  </a:cubicBezTo>
                  <a:lnTo>
                    <a:pt x="3621" y="10246"/>
                  </a:lnTo>
                  <a:lnTo>
                    <a:pt x="3780" y="10027"/>
                  </a:lnTo>
                  <a:lnTo>
                    <a:pt x="13726" y="17427"/>
                  </a:lnTo>
                  <a:cubicBezTo>
                    <a:pt x="14008" y="17644"/>
                    <a:pt x="14335" y="17747"/>
                    <a:pt x="14659" y="17747"/>
                  </a:cubicBezTo>
                  <a:cubicBezTo>
                    <a:pt x="15136" y="17747"/>
                    <a:pt x="15606" y="17523"/>
                    <a:pt x="15914" y="17108"/>
                  </a:cubicBezTo>
                  <a:lnTo>
                    <a:pt x="16193" y="16731"/>
                  </a:lnTo>
                  <a:cubicBezTo>
                    <a:pt x="16710" y="16034"/>
                    <a:pt x="16571" y="15079"/>
                    <a:pt x="15875" y="14542"/>
                  </a:cubicBezTo>
                  <a:lnTo>
                    <a:pt x="5928" y="7142"/>
                  </a:lnTo>
                  <a:lnTo>
                    <a:pt x="6127" y="6864"/>
                  </a:lnTo>
                  <a:lnTo>
                    <a:pt x="15298" y="13647"/>
                  </a:lnTo>
                  <a:cubicBezTo>
                    <a:pt x="15581" y="13857"/>
                    <a:pt x="15910" y="13959"/>
                    <a:pt x="16235" y="13959"/>
                  </a:cubicBezTo>
                  <a:cubicBezTo>
                    <a:pt x="16711" y="13959"/>
                    <a:pt x="17179" y="13742"/>
                    <a:pt x="17486" y="13329"/>
                  </a:cubicBezTo>
                  <a:lnTo>
                    <a:pt x="17764" y="12951"/>
                  </a:lnTo>
                  <a:cubicBezTo>
                    <a:pt x="18282" y="12255"/>
                    <a:pt x="18123" y="11300"/>
                    <a:pt x="17426" y="10763"/>
                  </a:cubicBezTo>
                  <a:lnTo>
                    <a:pt x="6286" y="2467"/>
                  </a:lnTo>
                  <a:lnTo>
                    <a:pt x="3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025294" y="1724113"/>
              <a:ext cx="478202" cy="469156"/>
            </a:xfrm>
            <a:custGeom>
              <a:avLst/>
              <a:gdLst/>
              <a:ahLst/>
              <a:cxnLst/>
              <a:rect l="l" t="t" r="r" b="b"/>
              <a:pathLst>
                <a:path w="16810" h="16492" extrusionOk="0">
                  <a:moveTo>
                    <a:pt x="6624" y="0"/>
                  </a:moveTo>
                  <a:lnTo>
                    <a:pt x="0" y="8892"/>
                  </a:lnTo>
                  <a:lnTo>
                    <a:pt x="10185" y="16491"/>
                  </a:lnTo>
                  <a:lnTo>
                    <a:pt x="16810" y="7599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258990" y="1888340"/>
              <a:ext cx="503691" cy="511344"/>
            </a:xfrm>
            <a:custGeom>
              <a:avLst/>
              <a:gdLst/>
              <a:ahLst/>
              <a:cxnLst/>
              <a:rect l="l" t="t" r="r" b="b"/>
              <a:pathLst>
                <a:path w="17706" h="17975" extrusionOk="0">
                  <a:moveTo>
                    <a:pt x="9009" y="0"/>
                  </a:moveTo>
                  <a:cubicBezTo>
                    <a:pt x="8460" y="0"/>
                    <a:pt x="7918" y="255"/>
                    <a:pt x="7560" y="732"/>
                  </a:cubicBezTo>
                  <a:lnTo>
                    <a:pt x="2308" y="7794"/>
                  </a:lnTo>
                  <a:cubicBezTo>
                    <a:pt x="1712" y="8590"/>
                    <a:pt x="1" y="11952"/>
                    <a:pt x="3422" y="14518"/>
                  </a:cubicBezTo>
                  <a:lnTo>
                    <a:pt x="7600" y="17621"/>
                  </a:lnTo>
                  <a:cubicBezTo>
                    <a:pt x="7919" y="17860"/>
                    <a:pt x="8289" y="17975"/>
                    <a:pt x="8657" y="17975"/>
                  </a:cubicBezTo>
                  <a:cubicBezTo>
                    <a:pt x="9206" y="17975"/>
                    <a:pt x="9749" y="17720"/>
                    <a:pt x="10106" y="17243"/>
                  </a:cubicBezTo>
                  <a:lnTo>
                    <a:pt x="17109" y="7854"/>
                  </a:lnTo>
                  <a:cubicBezTo>
                    <a:pt x="17705" y="7058"/>
                    <a:pt x="17526" y="5924"/>
                    <a:pt x="16731" y="5327"/>
                  </a:cubicBezTo>
                  <a:lnTo>
                    <a:pt x="10067" y="354"/>
                  </a:lnTo>
                  <a:cubicBezTo>
                    <a:pt x="9747" y="115"/>
                    <a:pt x="9377" y="0"/>
                    <a:pt x="9009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631368" y="2017748"/>
              <a:ext cx="426144" cy="336050"/>
            </a:xfrm>
            <a:custGeom>
              <a:avLst/>
              <a:gdLst/>
              <a:ahLst/>
              <a:cxnLst/>
              <a:rect l="l" t="t" r="r" b="b"/>
              <a:pathLst>
                <a:path w="14980" h="11813" extrusionOk="0">
                  <a:moveTo>
                    <a:pt x="2057" y="0"/>
                  </a:moveTo>
                  <a:cubicBezTo>
                    <a:pt x="1584" y="0"/>
                    <a:pt x="1116" y="224"/>
                    <a:pt x="796" y="639"/>
                  </a:cubicBezTo>
                  <a:lnTo>
                    <a:pt x="537" y="1017"/>
                  </a:lnTo>
                  <a:cubicBezTo>
                    <a:pt x="0" y="1713"/>
                    <a:pt x="159" y="2668"/>
                    <a:pt x="856" y="3205"/>
                  </a:cubicBezTo>
                  <a:lnTo>
                    <a:pt x="11996" y="11500"/>
                  </a:lnTo>
                  <a:cubicBezTo>
                    <a:pt x="12279" y="11711"/>
                    <a:pt x="12608" y="11812"/>
                    <a:pt x="12933" y="11812"/>
                  </a:cubicBezTo>
                  <a:cubicBezTo>
                    <a:pt x="13409" y="11812"/>
                    <a:pt x="13877" y="11595"/>
                    <a:pt x="14184" y="11182"/>
                  </a:cubicBezTo>
                  <a:lnTo>
                    <a:pt x="14462" y="10804"/>
                  </a:lnTo>
                  <a:cubicBezTo>
                    <a:pt x="14979" y="10108"/>
                    <a:pt x="14820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9" y="0"/>
                    <a:pt x="2057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956182" y="2263221"/>
              <a:ext cx="83209" cy="73850"/>
            </a:xfrm>
            <a:custGeom>
              <a:avLst/>
              <a:gdLst/>
              <a:ahLst/>
              <a:cxnLst/>
              <a:rect l="l" t="t" r="r" b="b"/>
              <a:pathLst>
                <a:path w="2925" h="2596" extrusionOk="0">
                  <a:moveTo>
                    <a:pt x="1740" y="1"/>
                  </a:moveTo>
                  <a:cubicBezTo>
                    <a:pt x="1380" y="1"/>
                    <a:pt x="1094" y="350"/>
                    <a:pt x="776" y="783"/>
                  </a:cubicBezTo>
                  <a:cubicBezTo>
                    <a:pt x="359" y="1379"/>
                    <a:pt x="1" y="1877"/>
                    <a:pt x="597" y="2334"/>
                  </a:cubicBezTo>
                  <a:cubicBezTo>
                    <a:pt x="837" y="2510"/>
                    <a:pt x="1115" y="2596"/>
                    <a:pt x="1391" y="2596"/>
                  </a:cubicBezTo>
                  <a:cubicBezTo>
                    <a:pt x="1801" y="2596"/>
                    <a:pt x="2205" y="2405"/>
                    <a:pt x="2467" y="2036"/>
                  </a:cubicBezTo>
                  <a:cubicBezTo>
                    <a:pt x="2925" y="1459"/>
                    <a:pt x="2786" y="604"/>
                    <a:pt x="2189" y="166"/>
                  </a:cubicBezTo>
                  <a:cubicBezTo>
                    <a:pt x="2025" y="51"/>
                    <a:pt x="1877" y="1"/>
                    <a:pt x="17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590062" y="2126645"/>
              <a:ext cx="425575" cy="336164"/>
            </a:xfrm>
            <a:custGeom>
              <a:avLst/>
              <a:gdLst/>
              <a:ahLst/>
              <a:cxnLst/>
              <a:rect l="l" t="t" r="r" b="b"/>
              <a:pathLst>
                <a:path w="14960" h="11817" extrusionOk="0">
                  <a:moveTo>
                    <a:pt x="2046" y="0"/>
                  </a:moveTo>
                  <a:cubicBezTo>
                    <a:pt x="1571" y="0"/>
                    <a:pt x="1103" y="217"/>
                    <a:pt x="796" y="630"/>
                  </a:cubicBezTo>
                  <a:lnTo>
                    <a:pt x="517" y="1008"/>
                  </a:lnTo>
                  <a:cubicBezTo>
                    <a:pt x="0" y="1705"/>
                    <a:pt x="139" y="2679"/>
                    <a:pt x="836" y="3197"/>
                  </a:cubicBezTo>
                  <a:lnTo>
                    <a:pt x="11976" y="11512"/>
                  </a:lnTo>
                  <a:cubicBezTo>
                    <a:pt x="12253" y="11718"/>
                    <a:pt x="12575" y="11817"/>
                    <a:pt x="12894" y="11817"/>
                  </a:cubicBezTo>
                  <a:cubicBezTo>
                    <a:pt x="13376" y="11817"/>
                    <a:pt x="13853" y="11592"/>
                    <a:pt x="14164" y="11174"/>
                  </a:cubicBezTo>
                  <a:lnTo>
                    <a:pt x="14442" y="10815"/>
                  </a:lnTo>
                  <a:cubicBezTo>
                    <a:pt x="14959" y="10119"/>
                    <a:pt x="14820" y="9144"/>
                    <a:pt x="14124" y="8627"/>
                  </a:cubicBezTo>
                  <a:lnTo>
                    <a:pt x="2984" y="312"/>
                  </a:lnTo>
                  <a:cubicBezTo>
                    <a:pt x="2701" y="102"/>
                    <a:pt x="2372" y="0"/>
                    <a:pt x="204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914307" y="2371322"/>
              <a:ext cx="83209" cy="73850"/>
            </a:xfrm>
            <a:custGeom>
              <a:avLst/>
              <a:gdLst/>
              <a:ahLst/>
              <a:cxnLst/>
              <a:rect l="l" t="t" r="r" b="b"/>
              <a:pathLst>
                <a:path w="2925" h="2596" extrusionOk="0">
                  <a:moveTo>
                    <a:pt x="1744" y="0"/>
                  </a:moveTo>
                  <a:cubicBezTo>
                    <a:pt x="1388" y="0"/>
                    <a:pt x="1108" y="350"/>
                    <a:pt x="776" y="782"/>
                  </a:cubicBezTo>
                  <a:cubicBezTo>
                    <a:pt x="359" y="1379"/>
                    <a:pt x="1" y="1876"/>
                    <a:pt x="597" y="2334"/>
                  </a:cubicBezTo>
                  <a:cubicBezTo>
                    <a:pt x="837" y="2510"/>
                    <a:pt x="1115" y="2595"/>
                    <a:pt x="1390" y="2595"/>
                  </a:cubicBezTo>
                  <a:cubicBezTo>
                    <a:pt x="1801" y="2595"/>
                    <a:pt x="2205" y="2405"/>
                    <a:pt x="2467" y="2035"/>
                  </a:cubicBezTo>
                  <a:cubicBezTo>
                    <a:pt x="2925" y="1459"/>
                    <a:pt x="2805" y="623"/>
                    <a:pt x="2189" y="166"/>
                  </a:cubicBezTo>
                  <a:cubicBezTo>
                    <a:pt x="2025" y="51"/>
                    <a:pt x="1879" y="0"/>
                    <a:pt x="174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483100" y="2183995"/>
              <a:ext cx="425575" cy="336164"/>
            </a:xfrm>
            <a:custGeom>
              <a:avLst/>
              <a:gdLst/>
              <a:ahLst/>
              <a:cxnLst/>
              <a:rect l="l" t="t" r="r" b="b"/>
              <a:pathLst>
                <a:path w="14960" h="11817" extrusionOk="0">
                  <a:moveTo>
                    <a:pt x="2065" y="0"/>
                  </a:moveTo>
                  <a:cubicBezTo>
                    <a:pt x="1583" y="0"/>
                    <a:pt x="1107" y="225"/>
                    <a:pt x="796" y="643"/>
                  </a:cubicBezTo>
                  <a:lnTo>
                    <a:pt x="518" y="1002"/>
                  </a:lnTo>
                  <a:cubicBezTo>
                    <a:pt x="0" y="1698"/>
                    <a:pt x="140" y="2673"/>
                    <a:pt x="836" y="3190"/>
                  </a:cubicBezTo>
                  <a:lnTo>
                    <a:pt x="11976" y="11505"/>
                  </a:lnTo>
                  <a:cubicBezTo>
                    <a:pt x="12259" y="11715"/>
                    <a:pt x="12588" y="11817"/>
                    <a:pt x="12913" y="11817"/>
                  </a:cubicBezTo>
                  <a:cubicBezTo>
                    <a:pt x="13389" y="11817"/>
                    <a:pt x="13857" y="11600"/>
                    <a:pt x="14164" y="11187"/>
                  </a:cubicBezTo>
                  <a:lnTo>
                    <a:pt x="14442" y="10809"/>
                  </a:lnTo>
                  <a:cubicBezTo>
                    <a:pt x="14960" y="10112"/>
                    <a:pt x="14820" y="9138"/>
                    <a:pt x="14124" y="8620"/>
                  </a:cubicBezTo>
                  <a:lnTo>
                    <a:pt x="2984" y="305"/>
                  </a:lnTo>
                  <a:cubicBezTo>
                    <a:pt x="2707" y="99"/>
                    <a:pt x="2385" y="0"/>
                    <a:pt x="2065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807913" y="2429355"/>
              <a:ext cx="82668" cy="73935"/>
            </a:xfrm>
            <a:custGeom>
              <a:avLst/>
              <a:gdLst/>
              <a:ahLst/>
              <a:cxnLst/>
              <a:rect l="l" t="t" r="r" b="b"/>
              <a:pathLst>
                <a:path w="2906" h="2599" extrusionOk="0">
                  <a:moveTo>
                    <a:pt x="1738" y="1"/>
                  </a:moveTo>
                  <a:cubicBezTo>
                    <a:pt x="1378" y="1"/>
                    <a:pt x="1093" y="360"/>
                    <a:pt x="777" y="791"/>
                  </a:cubicBezTo>
                  <a:cubicBezTo>
                    <a:pt x="339" y="1388"/>
                    <a:pt x="1" y="1885"/>
                    <a:pt x="598" y="2323"/>
                  </a:cubicBezTo>
                  <a:cubicBezTo>
                    <a:pt x="839" y="2508"/>
                    <a:pt x="1120" y="2599"/>
                    <a:pt x="1397" y="2599"/>
                  </a:cubicBezTo>
                  <a:cubicBezTo>
                    <a:pt x="1803" y="2599"/>
                    <a:pt x="2199" y="2403"/>
                    <a:pt x="2448" y="2025"/>
                  </a:cubicBezTo>
                  <a:cubicBezTo>
                    <a:pt x="2905" y="1468"/>
                    <a:pt x="2786" y="612"/>
                    <a:pt x="2189" y="174"/>
                  </a:cubicBezTo>
                  <a:cubicBezTo>
                    <a:pt x="2024" y="53"/>
                    <a:pt x="1875" y="1"/>
                    <a:pt x="173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61430" y="2232782"/>
              <a:ext cx="425575" cy="336050"/>
            </a:xfrm>
            <a:custGeom>
              <a:avLst/>
              <a:gdLst/>
              <a:ahLst/>
              <a:cxnLst/>
              <a:rect l="l" t="t" r="r" b="b"/>
              <a:pathLst>
                <a:path w="14960" h="11813" extrusionOk="0">
                  <a:moveTo>
                    <a:pt x="2052" y="0"/>
                  </a:moveTo>
                  <a:cubicBezTo>
                    <a:pt x="1575" y="0"/>
                    <a:pt x="1104" y="225"/>
                    <a:pt x="796" y="639"/>
                  </a:cubicBezTo>
                  <a:lnTo>
                    <a:pt x="518" y="1017"/>
                  </a:lnTo>
                  <a:cubicBezTo>
                    <a:pt x="0" y="1713"/>
                    <a:pt x="140" y="2668"/>
                    <a:pt x="836" y="3205"/>
                  </a:cubicBezTo>
                  <a:lnTo>
                    <a:pt x="11976" y="11501"/>
                  </a:lnTo>
                  <a:cubicBezTo>
                    <a:pt x="12259" y="11711"/>
                    <a:pt x="12588" y="11813"/>
                    <a:pt x="12913" y="11813"/>
                  </a:cubicBezTo>
                  <a:cubicBezTo>
                    <a:pt x="13389" y="11813"/>
                    <a:pt x="13857" y="11596"/>
                    <a:pt x="14164" y="11182"/>
                  </a:cubicBezTo>
                  <a:lnTo>
                    <a:pt x="14443" y="10804"/>
                  </a:lnTo>
                  <a:cubicBezTo>
                    <a:pt x="14960" y="10108"/>
                    <a:pt x="14821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6" y="0"/>
                    <a:pt x="2052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686243" y="2477772"/>
              <a:ext cx="82668" cy="73935"/>
            </a:xfrm>
            <a:custGeom>
              <a:avLst/>
              <a:gdLst/>
              <a:ahLst/>
              <a:cxnLst/>
              <a:rect l="l" t="t" r="r" b="b"/>
              <a:pathLst>
                <a:path w="2906" h="2599" extrusionOk="0">
                  <a:moveTo>
                    <a:pt x="1735" y="1"/>
                  </a:moveTo>
                  <a:cubicBezTo>
                    <a:pt x="1376" y="1"/>
                    <a:pt x="1087" y="369"/>
                    <a:pt x="757" y="800"/>
                  </a:cubicBezTo>
                  <a:cubicBezTo>
                    <a:pt x="339" y="1397"/>
                    <a:pt x="1" y="1894"/>
                    <a:pt x="598" y="2352"/>
                  </a:cubicBezTo>
                  <a:cubicBezTo>
                    <a:pt x="835" y="2518"/>
                    <a:pt x="1110" y="2599"/>
                    <a:pt x="1382" y="2599"/>
                  </a:cubicBezTo>
                  <a:cubicBezTo>
                    <a:pt x="1793" y="2599"/>
                    <a:pt x="2196" y="2413"/>
                    <a:pt x="2448" y="2053"/>
                  </a:cubicBezTo>
                  <a:cubicBezTo>
                    <a:pt x="2905" y="1476"/>
                    <a:pt x="2786" y="621"/>
                    <a:pt x="2189" y="183"/>
                  </a:cubicBezTo>
                  <a:cubicBezTo>
                    <a:pt x="2023" y="56"/>
                    <a:pt x="1874" y="1"/>
                    <a:pt x="17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2504108" y="1323999"/>
              <a:ext cx="928100" cy="827936"/>
            </a:xfrm>
            <a:custGeom>
              <a:avLst/>
              <a:gdLst/>
              <a:ahLst/>
              <a:cxnLst/>
              <a:rect l="l" t="t" r="r" b="b"/>
              <a:pathLst>
                <a:path w="32625" h="29104" extrusionOk="0">
                  <a:moveTo>
                    <a:pt x="8057" y="1"/>
                  </a:moveTo>
                  <a:lnTo>
                    <a:pt x="0" y="10803"/>
                  </a:lnTo>
                  <a:lnTo>
                    <a:pt x="24568" y="29104"/>
                  </a:lnTo>
                  <a:lnTo>
                    <a:pt x="26298" y="26757"/>
                  </a:lnTo>
                  <a:lnTo>
                    <a:pt x="23971" y="24071"/>
                  </a:lnTo>
                  <a:lnTo>
                    <a:pt x="27094" y="25722"/>
                  </a:lnTo>
                  <a:lnTo>
                    <a:pt x="32624" y="18302"/>
                  </a:lnTo>
                  <a:lnTo>
                    <a:pt x="8057" y="1"/>
                  </a:lnTo>
                  <a:close/>
                </a:path>
              </a:pathLst>
            </a:custGeom>
            <a:solidFill>
              <a:srgbClr val="9CD1C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154304" y="2053165"/>
              <a:ext cx="58317" cy="51149"/>
            </a:xfrm>
            <a:custGeom>
              <a:avLst/>
              <a:gdLst/>
              <a:ahLst/>
              <a:cxnLst/>
              <a:rect l="l" t="t" r="r" b="b"/>
              <a:pathLst>
                <a:path w="2050" h="1798" extrusionOk="0">
                  <a:moveTo>
                    <a:pt x="1019" y="1"/>
                  </a:moveTo>
                  <a:cubicBezTo>
                    <a:pt x="746" y="1"/>
                    <a:pt x="477" y="132"/>
                    <a:pt x="299" y="369"/>
                  </a:cubicBezTo>
                  <a:cubicBezTo>
                    <a:pt x="1" y="767"/>
                    <a:pt x="100" y="1324"/>
                    <a:pt x="498" y="1622"/>
                  </a:cubicBezTo>
                  <a:cubicBezTo>
                    <a:pt x="667" y="1742"/>
                    <a:pt x="855" y="1798"/>
                    <a:pt x="1037" y="1798"/>
                  </a:cubicBezTo>
                  <a:cubicBezTo>
                    <a:pt x="1307" y="1798"/>
                    <a:pt x="1565" y="1676"/>
                    <a:pt x="1731" y="1463"/>
                  </a:cubicBezTo>
                  <a:cubicBezTo>
                    <a:pt x="2050" y="1065"/>
                    <a:pt x="1950" y="488"/>
                    <a:pt x="1552" y="190"/>
                  </a:cubicBezTo>
                  <a:cubicBezTo>
                    <a:pt x="1392" y="61"/>
                    <a:pt x="1205" y="1"/>
                    <a:pt x="1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164488" y="2061415"/>
              <a:ext cx="38518" cy="33881"/>
            </a:xfrm>
            <a:custGeom>
              <a:avLst/>
              <a:gdLst/>
              <a:ahLst/>
              <a:cxnLst/>
              <a:rect l="l" t="t" r="r" b="b"/>
              <a:pathLst>
                <a:path w="1354" h="1191" extrusionOk="0">
                  <a:moveTo>
                    <a:pt x="684" y="0"/>
                  </a:moveTo>
                  <a:cubicBezTo>
                    <a:pt x="501" y="0"/>
                    <a:pt x="318" y="84"/>
                    <a:pt x="200" y="238"/>
                  </a:cubicBezTo>
                  <a:cubicBezTo>
                    <a:pt x="1" y="496"/>
                    <a:pt x="60" y="874"/>
                    <a:pt x="339" y="1073"/>
                  </a:cubicBezTo>
                  <a:cubicBezTo>
                    <a:pt x="434" y="1152"/>
                    <a:pt x="550" y="1191"/>
                    <a:pt x="669" y="1191"/>
                  </a:cubicBezTo>
                  <a:cubicBezTo>
                    <a:pt x="849" y="1191"/>
                    <a:pt x="1035" y="1102"/>
                    <a:pt x="1155" y="934"/>
                  </a:cubicBezTo>
                  <a:cubicBezTo>
                    <a:pt x="1354" y="695"/>
                    <a:pt x="1294" y="317"/>
                    <a:pt x="1035" y="119"/>
                  </a:cubicBezTo>
                  <a:cubicBezTo>
                    <a:pt x="931" y="38"/>
                    <a:pt x="807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21" name="Google Shape;2921;p34"/>
          <p:cNvSpPr txBox="1"/>
          <p:nvPr/>
        </p:nvSpPr>
        <p:spPr>
          <a:xfrm>
            <a:off x="609584" y="4572604"/>
            <a:ext cx="3016800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600" b="1" kern="0" dirty="0">
                <a:solidFill>
                  <a:srgbClr val="FF82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Evelyn Anyebe</a:t>
            </a:r>
            <a:endParaRPr sz="3600" b="1" kern="0" dirty="0">
              <a:solidFill>
                <a:srgbClr val="FF82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2" name="Google Shape;2922;p34"/>
          <p:cNvSpPr txBox="1"/>
          <p:nvPr/>
        </p:nvSpPr>
        <p:spPr>
          <a:xfrm>
            <a:off x="585830" y="2615331"/>
            <a:ext cx="3110916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600" b="1" kern="0" dirty="0">
                <a:solidFill>
                  <a:srgbClr val="71BDB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Damilola Davids</a:t>
            </a:r>
            <a:endParaRPr sz="3600" b="1" kern="0" dirty="0">
              <a:solidFill>
                <a:srgbClr val="71BDB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5" name="Google Shape;2925;p34"/>
          <p:cNvSpPr txBox="1"/>
          <p:nvPr/>
        </p:nvSpPr>
        <p:spPr>
          <a:xfrm>
            <a:off x="8102753" y="4568569"/>
            <a:ext cx="3614835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200" b="1" kern="0" dirty="0">
                <a:solidFill>
                  <a:srgbClr val="006D7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Remilekun Odegbami</a:t>
            </a:r>
            <a:endParaRPr sz="3200" b="1" kern="0" dirty="0">
              <a:solidFill>
                <a:srgbClr val="006D7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6" name="Google Shape;2926;p34"/>
          <p:cNvSpPr txBox="1"/>
          <p:nvPr/>
        </p:nvSpPr>
        <p:spPr>
          <a:xfrm>
            <a:off x="8565598" y="2639788"/>
            <a:ext cx="3151989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200" b="1" kern="0" dirty="0">
                <a:solidFill>
                  <a:srgbClr val="FF54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Gbemisola Kotoye</a:t>
            </a:r>
            <a:endParaRPr sz="3200" b="1" kern="0" dirty="0">
              <a:solidFill>
                <a:srgbClr val="FF54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34"/>
          <p:cNvSpPr txBox="1"/>
          <p:nvPr/>
        </p:nvSpPr>
        <p:spPr>
          <a:xfrm>
            <a:off x="609600" y="4161885"/>
            <a:ext cx="30168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Back-End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34"/>
          <p:cNvSpPr txBox="1"/>
          <p:nvPr/>
        </p:nvSpPr>
        <p:spPr>
          <a:xfrm>
            <a:off x="616580" y="2238390"/>
            <a:ext cx="3016800" cy="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Manager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1" name="Google Shape;2931;p34"/>
          <p:cNvSpPr txBox="1"/>
          <p:nvPr/>
        </p:nvSpPr>
        <p:spPr>
          <a:xfrm>
            <a:off x="8565607" y="4159268"/>
            <a:ext cx="30168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Front-End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2" name="Google Shape;2932;p34"/>
          <p:cNvSpPr txBox="1"/>
          <p:nvPr/>
        </p:nvSpPr>
        <p:spPr>
          <a:xfrm>
            <a:off x="8565599" y="2271669"/>
            <a:ext cx="3016800" cy="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Front-End Developer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E8E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4964E-54B9-4309-9A92-3B27AC8041C3}"/>
              </a:ext>
            </a:extLst>
          </p:cNvPr>
          <p:cNvSpPr/>
          <p:nvPr/>
        </p:nvSpPr>
        <p:spPr>
          <a:xfrm>
            <a:off x="3049553" y="2179804"/>
            <a:ext cx="6982809" cy="186204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161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FACDB-655C-474D-B47C-5F07DB692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b="5147"/>
          <a:stretch/>
        </p:blipFill>
        <p:spPr>
          <a:xfrm>
            <a:off x="457200" y="466627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5542378"/>
            <a:ext cx="4082142" cy="5857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6952263" cy="962985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School Management Systems are targeted towards primary and secondary schools. Nobody seems to think A-level schools should adopt online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7" y="2682564"/>
            <a:ext cx="6367771" cy="1010842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50,000+ students enroll into A-level schools annually. These students are registered and managed using manual processes.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776862" cy="1010842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 want something that’s easy to adopt and simple to use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178520" cy="1010842"/>
          </a:xfrm>
        </p:spPr>
        <p:txBody>
          <a:bodyPr>
            <a:no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A-level schools sometimes experience low enrolment due to inability of students to travel to their location. Also, they provide accommodation for students incurring large expenses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9" y="4780528"/>
            <a:ext cx="3337712" cy="639195"/>
          </a:xfrm>
          <a:ln>
            <a:noFill/>
          </a:ln>
        </p:spPr>
        <p:txBody>
          <a:bodyPr/>
          <a:lstStyle/>
          <a:p>
            <a:r>
              <a:rPr lang="en-US" sz="5400" cap="none" spc="0" dirty="0">
                <a:ln w="0"/>
                <a:solidFill>
                  <a:srgbClr val="D2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pic>
        <p:nvPicPr>
          <p:cNvPr id="70" name="Picture Placeholder 69" descr="Store outlin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Close the gap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/>
          <a:lstStyle/>
          <a:p>
            <a:r>
              <a:rPr lang="en-US" dirty="0"/>
              <a:t>Our product provides school management systems tailored to the needs of locally owned A-Level schools in Nigeria.</a:t>
            </a:r>
          </a:p>
        </p:txBody>
      </p:sp>
      <p:pic>
        <p:nvPicPr>
          <p:cNvPr id="73" name="Picture Placeholder 72" descr="Piggy Bank outline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4645" y="3251858"/>
            <a:ext cx="599148" cy="600075"/>
          </a:xfrm>
        </p:spPr>
      </p:pic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Cost savings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>
            <a:normAutofit/>
          </a:bodyPr>
          <a:lstStyle/>
          <a:p>
            <a:r>
              <a:rPr lang="en-US" dirty="0"/>
              <a:t>Reduce accommodation expenses by using our product  to reach and teach student regardless of their location. </a:t>
            </a:r>
          </a:p>
        </p:txBody>
      </p:sp>
      <p:pic>
        <p:nvPicPr>
          <p:cNvPr id="71" name="Picture Placeholder 70" descr="Group of women outline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Target Audience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632469"/>
          </a:xfrm>
        </p:spPr>
        <p:txBody>
          <a:bodyPr/>
          <a:lstStyle/>
          <a:p>
            <a:r>
              <a:rPr lang="en-US" dirty="0"/>
              <a:t>A-Level School Owners and  Administrators</a:t>
            </a:r>
          </a:p>
        </p:txBody>
      </p:sp>
      <p:pic>
        <p:nvPicPr>
          <p:cNvPr id="72" name="Picture Placeholder 71" descr="Postit Notes 3 outline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244" y="3237794"/>
            <a:ext cx="599148" cy="600075"/>
          </a:xfrm>
        </p:spPr>
      </p:pic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66925"/>
            <a:ext cx="3281556" cy="42889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6D77"/>
                </a:solidFill>
              </a:rPr>
              <a:t>Easy to use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>
            <a:normAutofit/>
          </a:bodyPr>
          <a:lstStyle/>
          <a:p>
            <a:r>
              <a:rPr lang="en-US" dirty="0"/>
              <a:t>Simple product that allows for intuitive navigation.​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860B6F-2FE3-4DE6-9496-980E987E7466}" type="slidenum">
              <a:rPr kumimoji="0" lang="en-US" sz="1000" b="0" i="0" u="none" strike="noStrike" kern="1200" cap="all" spc="10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aford" panose="020B05020303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all" spc="10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aford" panose="020B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485422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6370515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sp>
        <p:nvSpPr>
          <p:cNvPr id="322" name="Isosceles Triangle 3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5931704" y="4190322"/>
            <a:ext cx="561703" cy="235132"/>
          </a:xfrm>
          <a:prstGeom prst="triangle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327" name="Group 4" descr="box icon"/>
          <p:cNvGrpSpPr>
            <a:grpSpLocks noChangeAspect="1"/>
          </p:cNvGrpSpPr>
          <p:nvPr/>
        </p:nvGrpSpPr>
        <p:grpSpPr bwMode="auto">
          <a:xfrm>
            <a:off x="1718163" y="2185949"/>
            <a:ext cx="614206" cy="596222"/>
            <a:chOff x="516" y="591"/>
            <a:chExt cx="444" cy="431"/>
          </a:xfrm>
          <a:solidFill>
            <a:srgbClr val="006D77"/>
          </a:solidFill>
        </p:grpSpPr>
        <p:sp>
          <p:nvSpPr>
            <p:cNvPr id="328" name="Freeform 5"/>
            <p:cNvSpPr>
              <a:spLocks noEditPoints="1"/>
            </p:cNvSpPr>
            <p:nvPr/>
          </p:nvSpPr>
          <p:spPr bwMode="auto">
            <a:xfrm>
              <a:off x="517" y="681"/>
              <a:ext cx="239" cy="341"/>
            </a:xfrm>
            <a:custGeom>
              <a:avLst/>
              <a:gdLst>
                <a:gd name="T0" fmla="*/ 150 w 156"/>
                <a:gd name="T1" fmla="*/ 228 h 228"/>
                <a:gd name="T2" fmla="*/ 148 w 156"/>
                <a:gd name="T3" fmla="*/ 228 h 228"/>
                <a:gd name="T4" fmla="*/ 4 w 156"/>
                <a:gd name="T5" fmla="*/ 168 h 228"/>
                <a:gd name="T6" fmla="*/ 0 w 156"/>
                <a:gd name="T7" fmla="*/ 162 h 228"/>
                <a:gd name="T8" fmla="*/ 0 w 156"/>
                <a:gd name="T9" fmla="*/ 6 h 228"/>
                <a:gd name="T10" fmla="*/ 3 w 156"/>
                <a:gd name="T11" fmla="*/ 1 h 228"/>
                <a:gd name="T12" fmla="*/ 9 w 156"/>
                <a:gd name="T13" fmla="*/ 1 h 228"/>
                <a:gd name="T14" fmla="*/ 153 w 156"/>
                <a:gd name="T15" fmla="*/ 61 h 228"/>
                <a:gd name="T16" fmla="*/ 156 w 156"/>
                <a:gd name="T17" fmla="*/ 66 h 228"/>
                <a:gd name="T18" fmla="*/ 156 w 156"/>
                <a:gd name="T19" fmla="*/ 222 h 228"/>
                <a:gd name="T20" fmla="*/ 154 w 156"/>
                <a:gd name="T21" fmla="*/ 227 h 228"/>
                <a:gd name="T22" fmla="*/ 150 w 156"/>
                <a:gd name="T23" fmla="*/ 228 h 228"/>
                <a:gd name="T24" fmla="*/ 12 w 156"/>
                <a:gd name="T25" fmla="*/ 158 h 228"/>
                <a:gd name="T26" fmla="*/ 144 w 156"/>
                <a:gd name="T27" fmla="*/ 213 h 228"/>
                <a:gd name="T28" fmla="*/ 144 w 156"/>
                <a:gd name="T29" fmla="*/ 70 h 228"/>
                <a:gd name="T30" fmla="*/ 12 w 156"/>
                <a:gd name="T31" fmla="*/ 15 h 228"/>
                <a:gd name="T32" fmla="*/ 12 w 156"/>
                <a:gd name="T33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28">
                  <a:moveTo>
                    <a:pt x="150" y="228"/>
                  </a:moveTo>
                  <a:cubicBezTo>
                    <a:pt x="149" y="228"/>
                    <a:pt x="149" y="228"/>
                    <a:pt x="148" y="22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7"/>
                    <a:pt x="0" y="165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5" y="62"/>
                    <a:pt x="156" y="64"/>
                    <a:pt x="156" y="66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4"/>
                    <a:pt x="155" y="226"/>
                    <a:pt x="154" y="227"/>
                  </a:cubicBezTo>
                  <a:cubicBezTo>
                    <a:pt x="153" y="228"/>
                    <a:pt x="151" y="228"/>
                    <a:pt x="150" y="228"/>
                  </a:cubicBezTo>
                  <a:close/>
                  <a:moveTo>
                    <a:pt x="12" y="158"/>
                  </a:moveTo>
                  <a:cubicBezTo>
                    <a:pt x="144" y="213"/>
                    <a:pt x="144" y="213"/>
                    <a:pt x="144" y="213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158"/>
                  </a:lnTo>
                  <a:close/>
                </a:path>
              </a:pathLst>
            </a:custGeom>
            <a:grpFill/>
            <a:ln w="9525">
              <a:solidFill>
                <a:srgbClr val="006D77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29" name="Freeform 6"/>
            <p:cNvSpPr>
              <a:spLocks noEditPoints="1"/>
            </p:cNvSpPr>
            <p:nvPr/>
          </p:nvSpPr>
          <p:spPr bwMode="auto">
            <a:xfrm>
              <a:off x="738" y="681"/>
              <a:ext cx="221" cy="341"/>
            </a:xfrm>
            <a:custGeom>
              <a:avLst/>
              <a:gdLst>
                <a:gd name="T0" fmla="*/ 6 w 144"/>
                <a:gd name="T1" fmla="*/ 228 h 228"/>
                <a:gd name="T2" fmla="*/ 3 w 144"/>
                <a:gd name="T3" fmla="*/ 227 h 228"/>
                <a:gd name="T4" fmla="*/ 0 w 144"/>
                <a:gd name="T5" fmla="*/ 222 h 228"/>
                <a:gd name="T6" fmla="*/ 0 w 144"/>
                <a:gd name="T7" fmla="*/ 66 h 228"/>
                <a:gd name="T8" fmla="*/ 4 w 144"/>
                <a:gd name="T9" fmla="*/ 61 h 228"/>
                <a:gd name="T10" fmla="*/ 136 w 144"/>
                <a:gd name="T11" fmla="*/ 1 h 228"/>
                <a:gd name="T12" fmla="*/ 141 w 144"/>
                <a:gd name="T13" fmla="*/ 1 h 228"/>
                <a:gd name="T14" fmla="*/ 144 w 144"/>
                <a:gd name="T15" fmla="*/ 6 h 228"/>
                <a:gd name="T16" fmla="*/ 144 w 144"/>
                <a:gd name="T17" fmla="*/ 162 h 228"/>
                <a:gd name="T18" fmla="*/ 141 w 144"/>
                <a:gd name="T19" fmla="*/ 168 h 228"/>
                <a:gd name="T20" fmla="*/ 9 w 144"/>
                <a:gd name="T21" fmla="*/ 228 h 228"/>
                <a:gd name="T22" fmla="*/ 6 w 144"/>
                <a:gd name="T23" fmla="*/ 228 h 228"/>
                <a:gd name="T24" fmla="*/ 12 w 144"/>
                <a:gd name="T25" fmla="*/ 70 h 228"/>
                <a:gd name="T26" fmla="*/ 12 w 144"/>
                <a:gd name="T27" fmla="*/ 213 h 228"/>
                <a:gd name="T28" fmla="*/ 132 w 144"/>
                <a:gd name="T29" fmla="*/ 159 h 228"/>
                <a:gd name="T30" fmla="*/ 132 w 144"/>
                <a:gd name="T31" fmla="*/ 16 h 228"/>
                <a:gd name="T32" fmla="*/ 12 w 144"/>
                <a:gd name="T3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228">
                  <a:moveTo>
                    <a:pt x="6" y="228"/>
                  </a:moveTo>
                  <a:cubicBezTo>
                    <a:pt x="5" y="228"/>
                    <a:pt x="4" y="228"/>
                    <a:pt x="3" y="227"/>
                  </a:cubicBezTo>
                  <a:cubicBezTo>
                    <a:pt x="1" y="226"/>
                    <a:pt x="0" y="224"/>
                    <a:pt x="0" y="22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2"/>
                    <a:pt x="4" y="61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8" y="0"/>
                    <a:pt x="140" y="0"/>
                    <a:pt x="141" y="1"/>
                  </a:cubicBezTo>
                  <a:cubicBezTo>
                    <a:pt x="143" y="2"/>
                    <a:pt x="144" y="4"/>
                    <a:pt x="144" y="6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65"/>
                    <a:pt x="143" y="167"/>
                    <a:pt x="141" y="16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8" y="228"/>
                    <a:pt x="7" y="228"/>
                    <a:pt x="6" y="228"/>
                  </a:cubicBezTo>
                  <a:close/>
                  <a:moveTo>
                    <a:pt x="12" y="70"/>
                  </a:moveTo>
                  <a:cubicBezTo>
                    <a:pt x="12" y="213"/>
                    <a:pt x="12" y="213"/>
                    <a:pt x="12" y="213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2" y="70"/>
                  </a:lnTo>
                  <a:close/>
                </a:path>
              </a:pathLst>
            </a:custGeom>
            <a:grpFill/>
            <a:ln w="9525">
              <a:solidFill>
                <a:srgbClr val="006D77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0" name="Freeform 7"/>
            <p:cNvSpPr>
              <a:spLocks/>
            </p:cNvSpPr>
            <p:nvPr/>
          </p:nvSpPr>
          <p:spPr bwMode="auto">
            <a:xfrm>
              <a:off x="516" y="591"/>
              <a:ext cx="444" cy="110"/>
            </a:xfrm>
            <a:custGeom>
              <a:avLst/>
              <a:gdLst>
                <a:gd name="T0" fmla="*/ 283 w 290"/>
                <a:gd name="T1" fmla="*/ 72 h 73"/>
                <a:gd name="T2" fmla="*/ 281 w 290"/>
                <a:gd name="T3" fmla="*/ 72 h 73"/>
                <a:gd name="T4" fmla="*/ 145 w 290"/>
                <a:gd name="T5" fmla="*/ 13 h 73"/>
                <a:gd name="T6" fmla="*/ 10 w 290"/>
                <a:gd name="T7" fmla="*/ 72 h 73"/>
                <a:gd name="T8" fmla="*/ 2 w 290"/>
                <a:gd name="T9" fmla="*/ 69 h 73"/>
                <a:gd name="T10" fmla="*/ 5 w 290"/>
                <a:gd name="T11" fmla="*/ 61 h 73"/>
                <a:gd name="T12" fmla="*/ 143 w 290"/>
                <a:gd name="T13" fmla="*/ 1 h 73"/>
                <a:gd name="T14" fmla="*/ 148 w 290"/>
                <a:gd name="T15" fmla="*/ 1 h 73"/>
                <a:gd name="T16" fmla="*/ 286 w 290"/>
                <a:gd name="T17" fmla="*/ 61 h 73"/>
                <a:gd name="T18" fmla="*/ 289 w 290"/>
                <a:gd name="T19" fmla="*/ 69 h 73"/>
                <a:gd name="T20" fmla="*/ 283 w 290"/>
                <a:gd name="T21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73">
                  <a:moveTo>
                    <a:pt x="283" y="72"/>
                  </a:moveTo>
                  <a:cubicBezTo>
                    <a:pt x="282" y="72"/>
                    <a:pt x="282" y="72"/>
                    <a:pt x="281" y="7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3"/>
                    <a:pt x="3" y="72"/>
                    <a:pt x="2" y="69"/>
                  </a:cubicBezTo>
                  <a:cubicBezTo>
                    <a:pt x="0" y="66"/>
                    <a:pt x="2" y="62"/>
                    <a:pt x="5" y="6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4" y="0"/>
                    <a:pt x="146" y="0"/>
                    <a:pt x="148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2"/>
                    <a:pt x="290" y="66"/>
                    <a:pt x="289" y="69"/>
                  </a:cubicBezTo>
                  <a:cubicBezTo>
                    <a:pt x="288" y="71"/>
                    <a:pt x="286" y="72"/>
                    <a:pt x="283" y="72"/>
                  </a:cubicBezTo>
                  <a:close/>
                </a:path>
              </a:pathLst>
            </a:custGeom>
            <a:grpFill/>
            <a:ln w="9525">
              <a:solidFill>
                <a:srgbClr val="006D77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1" name="Freeform 8"/>
            <p:cNvSpPr>
              <a:spLocks/>
            </p:cNvSpPr>
            <p:nvPr/>
          </p:nvSpPr>
          <p:spPr bwMode="auto">
            <a:xfrm>
              <a:off x="646" y="630"/>
              <a:ext cx="212" cy="111"/>
            </a:xfrm>
            <a:custGeom>
              <a:avLst/>
              <a:gdLst>
                <a:gd name="T0" fmla="*/ 204 w 212"/>
                <a:gd name="T1" fmla="*/ 111 h 111"/>
                <a:gd name="T2" fmla="*/ 0 w 212"/>
                <a:gd name="T3" fmla="*/ 17 h 111"/>
                <a:gd name="T4" fmla="*/ 8 w 212"/>
                <a:gd name="T5" fmla="*/ 0 h 111"/>
                <a:gd name="T6" fmla="*/ 212 w 212"/>
                <a:gd name="T7" fmla="*/ 94 h 111"/>
                <a:gd name="T8" fmla="*/ 204 w 212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11">
                  <a:moveTo>
                    <a:pt x="204" y="111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212" y="94"/>
                  </a:lnTo>
                  <a:lnTo>
                    <a:pt x="204" y="111"/>
                  </a:lnTo>
                  <a:close/>
                </a:path>
              </a:pathLst>
            </a:custGeom>
            <a:grpFill/>
            <a:ln w="9525">
              <a:solidFill>
                <a:srgbClr val="006D77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2" name="Freeform 9"/>
            <p:cNvSpPr>
              <a:spLocks noEditPoints="1"/>
            </p:cNvSpPr>
            <p:nvPr/>
          </p:nvSpPr>
          <p:spPr bwMode="auto">
            <a:xfrm>
              <a:off x="572" y="762"/>
              <a:ext cx="129" cy="161"/>
            </a:xfrm>
            <a:custGeom>
              <a:avLst/>
              <a:gdLst>
                <a:gd name="T0" fmla="*/ 78 w 84"/>
                <a:gd name="T1" fmla="*/ 108 h 108"/>
                <a:gd name="T2" fmla="*/ 76 w 84"/>
                <a:gd name="T3" fmla="*/ 108 h 108"/>
                <a:gd name="T4" fmla="*/ 4 w 84"/>
                <a:gd name="T5" fmla="*/ 72 h 108"/>
                <a:gd name="T6" fmla="*/ 0 w 84"/>
                <a:gd name="T7" fmla="*/ 66 h 108"/>
                <a:gd name="T8" fmla="*/ 0 w 84"/>
                <a:gd name="T9" fmla="*/ 6 h 108"/>
                <a:gd name="T10" fmla="*/ 3 w 84"/>
                <a:gd name="T11" fmla="*/ 1 h 108"/>
                <a:gd name="T12" fmla="*/ 9 w 84"/>
                <a:gd name="T13" fmla="*/ 1 h 108"/>
                <a:gd name="T14" fmla="*/ 81 w 84"/>
                <a:gd name="T15" fmla="*/ 37 h 108"/>
                <a:gd name="T16" fmla="*/ 84 w 84"/>
                <a:gd name="T17" fmla="*/ 42 h 108"/>
                <a:gd name="T18" fmla="*/ 84 w 84"/>
                <a:gd name="T19" fmla="*/ 102 h 108"/>
                <a:gd name="T20" fmla="*/ 81 w 84"/>
                <a:gd name="T21" fmla="*/ 108 h 108"/>
                <a:gd name="T22" fmla="*/ 78 w 84"/>
                <a:gd name="T23" fmla="*/ 108 h 108"/>
                <a:gd name="T24" fmla="*/ 12 w 84"/>
                <a:gd name="T25" fmla="*/ 63 h 108"/>
                <a:gd name="T26" fmla="*/ 72 w 84"/>
                <a:gd name="T27" fmla="*/ 93 h 108"/>
                <a:gd name="T28" fmla="*/ 72 w 84"/>
                <a:gd name="T29" fmla="*/ 46 h 108"/>
                <a:gd name="T30" fmla="*/ 12 w 84"/>
                <a:gd name="T31" fmla="*/ 16 h 108"/>
                <a:gd name="T32" fmla="*/ 12 w 84"/>
                <a:gd name="T33" fmla="*/ 6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8">
                  <a:moveTo>
                    <a:pt x="78" y="108"/>
                  </a:moveTo>
                  <a:cubicBezTo>
                    <a:pt x="77" y="108"/>
                    <a:pt x="76" y="108"/>
                    <a:pt x="76" y="10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8"/>
                    <a:pt x="84" y="40"/>
                    <a:pt x="84" y="4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5"/>
                    <a:pt x="83" y="106"/>
                    <a:pt x="81" y="108"/>
                  </a:cubicBezTo>
                  <a:cubicBezTo>
                    <a:pt x="80" y="108"/>
                    <a:pt x="79" y="108"/>
                    <a:pt x="78" y="108"/>
                  </a:cubicBezTo>
                  <a:close/>
                  <a:moveTo>
                    <a:pt x="12" y="63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63"/>
                  </a:lnTo>
                  <a:close/>
                </a:path>
              </a:pathLst>
            </a:custGeom>
            <a:grpFill/>
            <a:ln w="9525">
              <a:solidFill>
                <a:srgbClr val="006D77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333" name="Group 138" descr="shaking hands icon"/>
          <p:cNvGrpSpPr>
            <a:grpSpLocks noChangeAspect="1"/>
          </p:cNvGrpSpPr>
          <p:nvPr/>
        </p:nvGrpSpPr>
        <p:grpSpPr bwMode="auto">
          <a:xfrm>
            <a:off x="7276465" y="2274917"/>
            <a:ext cx="848522" cy="551898"/>
            <a:chOff x="3600" y="3229"/>
            <a:chExt cx="472" cy="307"/>
          </a:xfrm>
          <a:solidFill>
            <a:srgbClr val="006D77"/>
          </a:solidFill>
        </p:grpSpPr>
        <p:sp>
          <p:nvSpPr>
            <p:cNvPr id="334" name="Freeform 139"/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5" name="Freeform 140"/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6" name="Freeform 141"/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aphicFrame>
        <p:nvGraphicFramePr>
          <p:cNvPr id="51" name="Diagram 50" descr="SmartArt Graphic"/>
          <p:cNvGraphicFramePr/>
          <p:nvPr>
            <p:extLst>
              <p:ext uri="{D42A27DB-BD31-4B8C-83A1-F6EECF244321}">
                <p14:modId xmlns:p14="http://schemas.microsoft.com/office/powerpoint/2010/main" val="2465595016"/>
              </p:ext>
            </p:extLst>
          </p:nvPr>
        </p:nvGraphicFramePr>
        <p:xfrm>
          <a:off x="6373935" y="2921992"/>
          <a:ext cx="5472204" cy="354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2" name="Diagram 51" descr="SmartArt Graphic"/>
          <p:cNvGraphicFramePr/>
          <p:nvPr>
            <p:extLst>
              <p:ext uri="{D42A27DB-BD31-4B8C-83A1-F6EECF244321}">
                <p14:modId xmlns:p14="http://schemas.microsoft.com/office/powerpoint/2010/main" val="4282412888"/>
              </p:ext>
            </p:extLst>
          </p:nvPr>
        </p:nvGraphicFramePr>
        <p:xfrm>
          <a:off x="454636" y="2921993"/>
          <a:ext cx="5472204" cy="35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 descr="SmartArt Graphic"/>
          <p:cNvGraphicFramePr/>
          <p:nvPr>
            <p:extLst>
              <p:ext uri="{D42A27DB-BD31-4B8C-83A1-F6EECF244321}">
                <p14:modId xmlns:p14="http://schemas.microsoft.com/office/powerpoint/2010/main" val="581098546"/>
              </p:ext>
            </p:extLst>
          </p:nvPr>
        </p:nvGraphicFramePr>
        <p:xfrm>
          <a:off x="1062034" y="1717990"/>
          <a:ext cx="11345866" cy="46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1C5C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SWOT Analysis</a:t>
            </a:r>
          </a:p>
        </p:txBody>
      </p:sp>
      <p:pic>
        <p:nvPicPr>
          <p:cNvPr id="4" name="Google Shape;500;p56">
            <a:extLst>
              <a:ext uri="{FF2B5EF4-FFF2-40B4-BE49-F238E27FC236}">
                <a16:creationId xmlns:a16="http://schemas.microsoft.com/office/drawing/2014/main" id="{FEC023AF-DE25-42BA-A618-7D9443D6955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001" r="4001"/>
          <a:stretch/>
        </p:blipFill>
        <p:spPr>
          <a:xfrm>
            <a:off x="10595275" y="542107"/>
            <a:ext cx="1335423" cy="12846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" name="Google Shape;501;p56">
            <a:extLst>
              <a:ext uri="{FF2B5EF4-FFF2-40B4-BE49-F238E27FC236}">
                <a16:creationId xmlns:a16="http://schemas.microsoft.com/office/drawing/2014/main" id="{EB897088-3E5A-4EC3-90EC-7F9C48E67D92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rgbClr val="006D77">
                <a:tint val="45000"/>
                <a:satMod val="400000"/>
              </a:srgbClr>
            </a:duotone>
          </a:blip>
          <a:srcRect t="4169" b="3783"/>
          <a:stretch/>
        </p:blipFill>
        <p:spPr>
          <a:xfrm rot="-4023074" flipH="1">
            <a:off x="9590472" y="1046790"/>
            <a:ext cx="1278110" cy="107998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25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C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Diagram 48" descr="SmartArt Graphic"/>
          <p:cNvGraphicFramePr/>
          <p:nvPr>
            <p:extLst>
              <p:ext uri="{D42A27DB-BD31-4B8C-83A1-F6EECF244321}">
                <p14:modId xmlns:p14="http://schemas.microsoft.com/office/powerpoint/2010/main" val="522225204"/>
              </p:ext>
            </p:extLst>
          </p:nvPr>
        </p:nvGraphicFramePr>
        <p:xfrm>
          <a:off x="264998" y="1975104"/>
          <a:ext cx="11340512" cy="337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Go-to-market strategy</a:t>
            </a:r>
          </a:p>
        </p:txBody>
      </p:sp>
      <p:pic>
        <p:nvPicPr>
          <p:cNvPr id="9" name="Picture Placeholder 8" descr="someone's hand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D70BD-AA3B-4F32-B34A-A3C2AFCA062A}"/>
              </a:ext>
            </a:extLst>
          </p:cNvPr>
          <p:cNvSpPr txBox="1"/>
          <p:nvPr/>
        </p:nvSpPr>
        <p:spPr>
          <a:xfrm>
            <a:off x="8790039" y="3741241"/>
            <a:ext cx="2408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Influencer Marketing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F167A-A7E4-4AC8-8DFE-2F3E3E641592}"/>
              </a:ext>
            </a:extLst>
          </p:cNvPr>
          <p:cNvSpPr txBox="1"/>
          <p:nvPr/>
        </p:nvSpPr>
        <p:spPr>
          <a:xfrm>
            <a:off x="6248637" y="3664607"/>
            <a:ext cx="2408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Influencer Marketing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8D1B0-55B8-4706-84CB-95C6A6D0EE3E}"/>
              </a:ext>
            </a:extLst>
          </p:cNvPr>
          <p:cNvSpPr txBox="1"/>
          <p:nvPr/>
        </p:nvSpPr>
        <p:spPr>
          <a:xfrm>
            <a:off x="3526351" y="3741241"/>
            <a:ext cx="2408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focused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1D27F-3552-431E-8C3C-C6A2D320DEB3}"/>
              </a:ext>
            </a:extLst>
          </p:cNvPr>
          <p:cNvSpPr txBox="1"/>
          <p:nvPr/>
        </p:nvSpPr>
        <p:spPr>
          <a:xfrm>
            <a:off x="894507" y="3741241"/>
            <a:ext cx="240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Affordable pricing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Discount on annual subscription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4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AD5-350E-4FC7-BC29-0A27A19D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93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E53CF-0A1D-468B-A4BC-ED73320B2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0970"/>
            <a:ext cx="9144000" cy="492295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Current and Proposed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A999-A5A3-4817-8459-1CB059806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953305"/>
            <a:ext cx="2187553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Student Module</a:t>
            </a:r>
          </a:p>
          <a:p>
            <a:r>
              <a:rPr lang="en-US" dirty="0"/>
              <a:t>Learning Management</a:t>
            </a:r>
          </a:p>
          <a:p>
            <a:r>
              <a:rPr lang="en-US" dirty="0"/>
              <a:t>Teacher’s Module</a:t>
            </a:r>
          </a:p>
          <a:p>
            <a:r>
              <a:rPr lang="en-US" dirty="0"/>
              <a:t>Admin Module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6C12E-0862-4736-A276-C8B4B231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63011" y="1953305"/>
            <a:ext cx="2296896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Communication tools(Messaging, notice board)</a:t>
            </a:r>
          </a:p>
          <a:p>
            <a:r>
              <a:rPr lang="en-US" dirty="0"/>
              <a:t>Live Classes</a:t>
            </a:r>
          </a:p>
          <a:p>
            <a:r>
              <a:rPr lang="en-US" dirty="0"/>
              <a:t>Attendance Management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E8B88-74CA-460F-AD40-53CFDAA9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4465" y="1953305"/>
            <a:ext cx="2221992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Live Examination proctoring</a:t>
            </a:r>
          </a:p>
          <a:p>
            <a:r>
              <a:rPr lang="en-US" dirty="0"/>
              <a:t>Billing and payments</a:t>
            </a:r>
          </a:p>
          <a:p>
            <a:r>
              <a:rPr lang="en-US" dirty="0"/>
              <a:t>Multiple Administrator</a:t>
            </a:r>
          </a:p>
          <a:p>
            <a:r>
              <a:rPr lang="en-US" dirty="0"/>
              <a:t>Admissions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DEEA8D-0C4D-422F-9B71-EBA8E1D5E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8975" y="1953305"/>
            <a:ext cx="1832532" cy="1627632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Payroll Management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B0D79-D19D-40DC-B6B1-B0804CA0C8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Features:</a:t>
            </a:r>
          </a:p>
          <a:p>
            <a:r>
              <a:rPr lang="en-US" dirty="0"/>
              <a:t>Library Module</a:t>
            </a:r>
          </a:p>
          <a:p>
            <a:r>
              <a:rPr lang="en-US" dirty="0"/>
              <a:t>Parent Module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1449542-B079-445F-BFDA-89C13405BD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4723" y="5177729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Start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E5B547A-81B2-429D-85E6-67508F7C631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3748" y="5311873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 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1A0C0EF-AAD2-48C4-95DD-42D22724CC6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07353" y="5311873"/>
            <a:ext cx="665163" cy="268288"/>
          </a:xfrm>
        </p:spPr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Stage2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ED693DD-1906-4DAC-9E4B-1A2988A939B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Stage3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2D84136-DE24-475E-A265-099AC282777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rgbClr val="D72F07"/>
                </a:solidFill>
              </a:rPr>
              <a:t>Stage4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6A4A46D-B9B3-4E5D-B048-2D306A78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454D55"/>
                </a:solidFill>
                <a:latin typeface="Times New Roman"/>
              </a:rPr>
              <a:t>0</a:t>
            </a:r>
            <a:fld id="{06075B66-BB0A-40EC-93F2-D831CFF2799C}" type="slidenum">
              <a:rPr lang="en-US">
                <a:solidFill>
                  <a:srgbClr val="454D55"/>
                </a:solidFill>
                <a:latin typeface="Times New Roman"/>
              </a:rPr>
              <a:pPr defTabSz="914377">
                <a:defRPr/>
              </a:pPr>
              <a:t>8</a:t>
            </a:fld>
            <a:endParaRPr lang="en-US" dirty="0">
              <a:solidFill>
                <a:srgbClr val="454D55"/>
              </a:solidFill>
              <a:latin typeface="Times New Roman"/>
            </a:endParaRPr>
          </a:p>
        </p:txBody>
      </p:sp>
      <p:pic>
        <p:nvPicPr>
          <p:cNvPr id="11" name="Picture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4DC78A94-54AE-42CB-8022-9FE6406032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77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24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FFBB99"/>
            </a:gs>
            <a:gs pos="54000">
              <a:schemeClr val="accent1">
                <a:lumMod val="5000"/>
                <a:lumOff val="95000"/>
              </a:schemeClr>
            </a:gs>
            <a:gs pos="100000">
              <a:srgbClr val="FFBB99"/>
            </a:gs>
            <a:gs pos="81000">
              <a:srgbClr val="D9ECF3"/>
            </a:gs>
            <a:gs pos="99000">
              <a:srgbClr val="FFBB99"/>
            </a:gs>
          </a:gsLst>
          <a:lin ang="5400000" scaled="1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9"/>
          <p:cNvCxnSpPr>
            <a:cxnSpLocks/>
          </p:cNvCxnSpPr>
          <p:nvPr/>
        </p:nvCxnSpPr>
        <p:spPr>
          <a:xfrm>
            <a:off x="1012371" y="2604191"/>
            <a:ext cx="10228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9"/>
          <p:cNvSpPr/>
          <p:nvPr/>
        </p:nvSpPr>
        <p:spPr>
          <a:xfrm>
            <a:off x="1193654" y="692147"/>
            <a:ext cx="5678681" cy="5354061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29"/>
          <p:cNvSpPr/>
          <p:nvPr/>
        </p:nvSpPr>
        <p:spPr>
          <a:xfrm>
            <a:off x="1377798" y="978796"/>
            <a:ext cx="5110591" cy="481844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85725" dir="546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122;p29"/>
          <p:cNvSpPr/>
          <p:nvPr/>
        </p:nvSpPr>
        <p:spPr>
          <a:xfrm>
            <a:off x="1591737" y="1336105"/>
            <a:ext cx="4573599" cy="4312151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" name="Google Shape;123;p29">
            <a:hlinkClick r:id="rId3"/>
          </p:cNvPr>
          <p:cNvSpPr/>
          <p:nvPr/>
        </p:nvSpPr>
        <p:spPr>
          <a:xfrm>
            <a:off x="7154710" y="3113093"/>
            <a:ext cx="3659492" cy="511100"/>
          </a:xfrm>
          <a:prstGeom prst="roundRect">
            <a:avLst>
              <a:gd name="adj" fmla="val 30750"/>
            </a:avLst>
          </a:prstGeom>
          <a:solidFill>
            <a:srgbClr val="007D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Landing Page Prototype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24" name="Google Shape;124;p29"/>
          <p:cNvSpPr/>
          <p:nvPr/>
        </p:nvSpPr>
        <p:spPr>
          <a:xfrm>
            <a:off x="3000827" y="3941068"/>
            <a:ext cx="184277" cy="97128"/>
          </a:xfrm>
          <a:custGeom>
            <a:avLst/>
            <a:gdLst/>
            <a:ahLst/>
            <a:cxnLst/>
            <a:rect l="l" t="t" r="r" b="b"/>
            <a:pathLst>
              <a:path w="5980" h="3343" extrusionOk="0">
                <a:moveTo>
                  <a:pt x="2110" y="1"/>
                </a:moveTo>
                <a:lnTo>
                  <a:pt x="0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" name="Google Shape;125;p29"/>
          <p:cNvSpPr/>
          <p:nvPr/>
        </p:nvSpPr>
        <p:spPr>
          <a:xfrm>
            <a:off x="2887624" y="387352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" name="Google Shape;126;p29"/>
          <p:cNvSpPr/>
          <p:nvPr/>
        </p:nvSpPr>
        <p:spPr>
          <a:xfrm>
            <a:off x="3672163" y="4326289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4045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" name="Google Shape;127;p29"/>
          <p:cNvSpPr/>
          <p:nvPr/>
        </p:nvSpPr>
        <p:spPr>
          <a:xfrm>
            <a:off x="3562891" y="4263850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110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29"/>
          <p:cNvSpPr/>
          <p:nvPr/>
        </p:nvSpPr>
        <p:spPr>
          <a:xfrm>
            <a:off x="3449688" y="4197482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" name="Google Shape;129;p29"/>
          <p:cNvSpPr/>
          <p:nvPr/>
        </p:nvSpPr>
        <p:spPr>
          <a:xfrm>
            <a:off x="3266231" y="417406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29"/>
          <p:cNvSpPr/>
          <p:nvPr/>
        </p:nvSpPr>
        <p:spPr>
          <a:xfrm>
            <a:off x="3379435" y="4236526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29"/>
          <p:cNvSpPr/>
          <p:nvPr/>
        </p:nvSpPr>
        <p:spPr>
          <a:xfrm>
            <a:off x="2610499" y="4033559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132;p29"/>
          <p:cNvSpPr/>
          <p:nvPr/>
        </p:nvSpPr>
        <p:spPr>
          <a:xfrm>
            <a:off x="2676867" y="3994515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29"/>
          <p:cNvSpPr/>
          <p:nvPr/>
        </p:nvSpPr>
        <p:spPr>
          <a:xfrm>
            <a:off x="2817371" y="3912571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29"/>
          <p:cNvSpPr/>
          <p:nvPr/>
        </p:nvSpPr>
        <p:spPr>
          <a:xfrm>
            <a:off x="2747119" y="3955494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" name="Google Shape;135;p29"/>
          <p:cNvSpPr/>
          <p:nvPr/>
        </p:nvSpPr>
        <p:spPr>
          <a:xfrm>
            <a:off x="2930575" y="3978911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29"/>
          <p:cNvSpPr/>
          <p:nvPr/>
        </p:nvSpPr>
        <p:spPr>
          <a:xfrm>
            <a:off x="2860300" y="4017933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29"/>
          <p:cNvSpPr/>
          <p:nvPr/>
        </p:nvSpPr>
        <p:spPr>
          <a:xfrm>
            <a:off x="3043755" y="4046463"/>
            <a:ext cx="184277" cy="97099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29"/>
          <p:cNvSpPr/>
          <p:nvPr/>
        </p:nvSpPr>
        <p:spPr>
          <a:xfrm>
            <a:off x="2973503" y="408430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29"/>
          <p:cNvSpPr/>
          <p:nvPr/>
        </p:nvSpPr>
        <p:spPr>
          <a:xfrm>
            <a:off x="3153051" y="4107718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140;p29"/>
          <p:cNvSpPr/>
          <p:nvPr/>
        </p:nvSpPr>
        <p:spPr>
          <a:xfrm>
            <a:off x="2903250" y="4123322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141;p29"/>
          <p:cNvSpPr/>
          <p:nvPr/>
        </p:nvSpPr>
        <p:spPr>
          <a:xfrm>
            <a:off x="3086683" y="4151852"/>
            <a:ext cx="184277" cy="97099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70" y="3342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Google Shape;142;p29"/>
          <p:cNvSpPr/>
          <p:nvPr/>
        </p:nvSpPr>
        <p:spPr>
          <a:xfrm>
            <a:off x="3016431" y="4189697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" name="Google Shape;143;p29"/>
          <p:cNvSpPr/>
          <p:nvPr/>
        </p:nvSpPr>
        <p:spPr>
          <a:xfrm>
            <a:off x="3129634" y="4257243"/>
            <a:ext cx="184245" cy="97099"/>
          </a:xfrm>
          <a:custGeom>
            <a:avLst/>
            <a:gdLst/>
            <a:ahLst/>
            <a:cxnLst/>
            <a:rect l="l" t="t" r="r" b="b"/>
            <a:pathLst>
              <a:path w="5979" h="3342" extrusionOk="0">
                <a:moveTo>
                  <a:pt x="2110" y="0"/>
                </a:moveTo>
                <a:lnTo>
                  <a:pt x="0" y="1231"/>
                </a:lnTo>
                <a:lnTo>
                  <a:pt x="3869" y="3341"/>
                </a:lnTo>
                <a:lnTo>
                  <a:pt x="5979" y="2111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" name="Google Shape;144;p29"/>
          <p:cNvSpPr/>
          <p:nvPr/>
        </p:nvSpPr>
        <p:spPr>
          <a:xfrm>
            <a:off x="3238907" y="4318475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70" y="3518"/>
                </a:lnTo>
                <a:lnTo>
                  <a:pt x="6156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9"/>
          <p:cNvSpPr/>
          <p:nvPr/>
        </p:nvSpPr>
        <p:spPr>
          <a:xfrm>
            <a:off x="3309183" y="4279454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110" y="1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" name="Google Shape;146;p29"/>
          <p:cNvSpPr/>
          <p:nvPr/>
        </p:nvSpPr>
        <p:spPr>
          <a:xfrm>
            <a:off x="3422364" y="4341922"/>
            <a:ext cx="184277" cy="102183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9"/>
          <p:cNvSpPr/>
          <p:nvPr/>
        </p:nvSpPr>
        <p:spPr>
          <a:xfrm>
            <a:off x="3508243" y="4552673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0" y="1"/>
                </a:moveTo>
                <a:lnTo>
                  <a:pt x="0" y="1407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9"/>
          <p:cNvSpPr/>
          <p:nvPr/>
        </p:nvSpPr>
        <p:spPr>
          <a:xfrm>
            <a:off x="3578495" y="451365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9"/>
          <p:cNvSpPr/>
          <p:nvPr/>
        </p:nvSpPr>
        <p:spPr>
          <a:xfrm>
            <a:off x="2719795" y="4099905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9"/>
          <p:cNvSpPr/>
          <p:nvPr/>
        </p:nvSpPr>
        <p:spPr>
          <a:xfrm>
            <a:off x="3352110" y="438484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9"/>
          <p:cNvSpPr/>
          <p:nvPr/>
        </p:nvSpPr>
        <p:spPr>
          <a:xfrm>
            <a:off x="2832974" y="4086666"/>
            <a:ext cx="812852" cy="439412"/>
          </a:xfrm>
          <a:custGeom>
            <a:avLst/>
            <a:gdLst/>
            <a:ahLst/>
            <a:cxnLst/>
            <a:rect l="l" t="t" r="r" b="b"/>
            <a:pathLst>
              <a:path w="26378" h="15124" extrusionOk="0">
                <a:moveTo>
                  <a:pt x="2111" y="1"/>
                </a:moveTo>
                <a:lnTo>
                  <a:pt x="1" y="1232"/>
                </a:lnTo>
                <a:lnTo>
                  <a:pt x="24092" y="15124"/>
                </a:lnTo>
                <a:lnTo>
                  <a:pt x="26378" y="13893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" name="Google Shape;152;p29"/>
          <p:cNvSpPr/>
          <p:nvPr/>
        </p:nvSpPr>
        <p:spPr>
          <a:xfrm>
            <a:off x="3465314" y="4447283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408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9"/>
          <p:cNvSpPr/>
          <p:nvPr/>
        </p:nvSpPr>
        <p:spPr>
          <a:xfrm>
            <a:off x="3395038" y="449023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" name="Google Shape;154;p29"/>
          <p:cNvSpPr/>
          <p:nvPr/>
        </p:nvSpPr>
        <p:spPr>
          <a:xfrm>
            <a:off x="3336507" y="4131135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9"/>
          <p:cNvSpPr/>
          <p:nvPr/>
        </p:nvSpPr>
        <p:spPr>
          <a:xfrm>
            <a:off x="3223303" y="4068674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29"/>
          <p:cNvSpPr/>
          <p:nvPr/>
        </p:nvSpPr>
        <p:spPr>
          <a:xfrm>
            <a:off x="3110123" y="4002329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4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" name="Google Shape;157;p29"/>
          <p:cNvSpPr/>
          <p:nvPr/>
        </p:nvSpPr>
        <p:spPr>
          <a:xfrm>
            <a:off x="3785368" y="4392663"/>
            <a:ext cx="189669" cy="102183"/>
          </a:xfrm>
          <a:custGeom>
            <a:avLst/>
            <a:gdLst/>
            <a:ahLst/>
            <a:cxnLst/>
            <a:rect l="l" t="t" r="r" b="b"/>
            <a:pathLst>
              <a:path w="6155" h="3517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29"/>
          <p:cNvSpPr/>
          <p:nvPr/>
        </p:nvSpPr>
        <p:spPr>
          <a:xfrm>
            <a:off x="3648747" y="4474607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9"/>
          <p:cNvSpPr/>
          <p:nvPr/>
        </p:nvSpPr>
        <p:spPr>
          <a:xfrm>
            <a:off x="3535567" y="4408261"/>
            <a:ext cx="184245" cy="102212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29"/>
          <p:cNvSpPr/>
          <p:nvPr/>
        </p:nvSpPr>
        <p:spPr>
          <a:xfrm>
            <a:off x="3605819" y="4369217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29"/>
          <p:cNvSpPr/>
          <p:nvPr/>
        </p:nvSpPr>
        <p:spPr>
          <a:xfrm>
            <a:off x="3492616" y="4302871"/>
            <a:ext cx="184277" cy="102212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1"/>
                </a:lnTo>
                <a:lnTo>
                  <a:pt x="3870" y="3517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9"/>
          <p:cNvSpPr/>
          <p:nvPr/>
        </p:nvSpPr>
        <p:spPr>
          <a:xfrm>
            <a:off x="3715115" y="4431678"/>
            <a:ext cx="189669" cy="102212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29"/>
          <p:cNvSpPr/>
          <p:nvPr/>
        </p:nvSpPr>
        <p:spPr>
          <a:xfrm>
            <a:off x="3195979" y="4213107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9"/>
          <p:cNvSpPr/>
          <p:nvPr/>
        </p:nvSpPr>
        <p:spPr>
          <a:xfrm>
            <a:off x="2790046" y="4060883"/>
            <a:ext cx="189700" cy="102212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422364" y="28672"/>
            <a:ext cx="8953810" cy="6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rgbClr val="006D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Design</a:t>
            </a:r>
            <a:endParaRPr sz="4400" dirty="0">
              <a:solidFill>
                <a:srgbClr val="006D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Google Shape;188;p29"/>
          <p:cNvSpPr/>
          <p:nvPr/>
        </p:nvSpPr>
        <p:spPr>
          <a:xfrm rot="-5400000">
            <a:off x="1953625" y="1621161"/>
            <a:ext cx="3654543" cy="3876119"/>
          </a:xfrm>
          <a:prstGeom prst="arc">
            <a:avLst>
              <a:gd name="adj1" fmla="val 13987116"/>
              <a:gd name="adj2" fmla="val 20156083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" name="Google Shape;189;p29"/>
          <p:cNvSpPr/>
          <p:nvPr/>
        </p:nvSpPr>
        <p:spPr>
          <a:xfrm rot="4606443">
            <a:off x="1840639" y="1508572"/>
            <a:ext cx="3654619" cy="3876201"/>
          </a:xfrm>
          <a:prstGeom prst="arc">
            <a:avLst>
              <a:gd name="adj1" fmla="val 13987116"/>
              <a:gd name="adj2" fmla="val 19885637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5" name="Google Shape;195;p29"/>
          <p:cNvCxnSpPr>
            <a:cxnSpLocks/>
          </p:cNvCxnSpPr>
          <p:nvPr/>
        </p:nvCxnSpPr>
        <p:spPr>
          <a:xfrm>
            <a:off x="1012371" y="5404275"/>
            <a:ext cx="10228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9"/>
          <p:cNvCxnSpPr>
            <a:cxnSpLocks/>
          </p:cNvCxnSpPr>
          <p:nvPr/>
        </p:nvCxnSpPr>
        <p:spPr>
          <a:xfrm>
            <a:off x="5473013" y="2604191"/>
            <a:ext cx="286096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>
            <a:cxnSpLocks/>
          </p:cNvCxnSpPr>
          <p:nvPr/>
        </p:nvCxnSpPr>
        <p:spPr>
          <a:xfrm>
            <a:off x="5473013" y="5404275"/>
            <a:ext cx="28609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29"/>
          <p:cNvGrpSpPr/>
          <p:nvPr/>
        </p:nvGrpSpPr>
        <p:grpSpPr>
          <a:xfrm>
            <a:off x="2124817" y="1999137"/>
            <a:ext cx="2962003" cy="2859722"/>
            <a:chOff x="9334501" y="864691"/>
            <a:chExt cx="1600166" cy="1639728"/>
          </a:xfrm>
        </p:grpSpPr>
        <p:sp>
          <p:nvSpPr>
            <p:cNvPr id="246" name="Google Shape;246;p29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9945619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" name="Google Shape;123;p29">
            <a:hlinkClick r:id="rId5"/>
            <a:extLst>
              <a:ext uri="{FF2B5EF4-FFF2-40B4-BE49-F238E27FC236}">
                <a16:creationId xmlns:a16="http://schemas.microsoft.com/office/drawing/2014/main" id="{1A9DD623-2B58-45E4-A82E-F055B2A0B6E8}"/>
              </a:ext>
            </a:extLst>
          </p:cNvPr>
          <p:cNvSpPr/>
          <p:nvPr/>
        </p:nvSpPr>
        <p:spPr>
          <a:xfrm>
            <a:off x="7899269" y="3758051"/>
            <a:ext cx="3659492" cy="511100"/>
          </a:xfrm>
          <a:prstGeom prst="roundRect">
            <a:avLst>
              <a:gd name="adj" fmla="val 30750"/>
            </a:avLst>
          </a:prstGeom>
          <a:solidFill>
            <a:srgbClr val="FFBB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6D77"/>
                </a:solidFill>
              </a:rPr>
              <a:t>HomePage</a:t>
            </a:r>
            <a:r>
              <a:rPr lang="en-US" sz="2400" b="1" dirty="0">
                <a:solidFill>
                  <a:srgbClr val="006D77"/>
                </a:solidFill>
              </a:rPr>
              <a:t> Prototype</a:t>
            </a:r>
            <a:endParaRPr sz="2400" b="1" dirty="0">
              <a:solidFill>
                <a:srgbClr val="006D77"/>
              </a:solidFill>
            </a:endParaRPr>
          </a:p>
        </p:txBody>
      </p:sp>
    </p:spTree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eg"/></Relationships>
</file>

<file path=ppt/theme/theme1.xml><?xml version="1.0" encoding="utf-8"?>
<a:theme xmlns:a="http://schemas.openxmlformats.org/drawingml/2006/main" name="Office Theme">
  <a:themeElements>
    <a:clrScheme name="EduClan">
      <a:dk1>
        <a:sysClr val="windowText" lastClr="000000"/>
      </a:dk1>
      <a:lt1>
        <a:srgbClr val="CDE8E5"/>
      </a:lt1>
      <a:dk2>
        <a:srgbClr val="44546A"/>
      </a:dk2>
      <a:lt2>
        <a:srgbClr val="EDF9F3"/>
      </a:lt2>
      <a:accent1>
        <a:srgbClr val="99C5C9"/>
      </a:accent1>
      <a:accent2>
        <a:srgbClr val="ED7D31"/>
      </a:accent2>
      <a:accent3>
        <a:srgbClr val="A5A5A5"/>
      </a:accent3>
      <a:accent4>
        <a:srgbClr val="FF5400"/>
      </a:accent4>
      <a:accent5>
        <a:srgbClr val="EDF6F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5">
      <a:dk1>
        <a:srgbClr val="8E006C"/>
      </a:dk1>
      <a:lt1>
        <a:srgbClr val="FFFFFF"/>
      </a:lt1>
      <a:dk2>
        <a:srgbClr val="454D55"/>
      </a:dk2>
      <a:lt2>
        <a:srgbClr val="DAE7F0"/>
      </a:lt2>
      <a:accent1>
        <a:srgbClr val="DAE7F0"/>
      </a:accent1>
      <a:accent2>
        <a:srgbClr val="EAEAEA"/>
      </a:accent2>
      <a:accent3>
        <a:srgbClr val="3F788F"/>
      </a:accent3>
      <a:accent4>
        <a:srgbClr val="425537"/>
      </a:accent4>
      <a:accent5>
        <a:srgbClr val="9399A1"/>
      </a:accent5>
      <a:accent6>
        <a:srgbClr val="000000"/>
      </a:accent6>
      <a:hlink>
        <a:srgbClr val="454D55"/>
      </a:hlink>
      <a:folHlink>
        <a:srgbClr val="454B55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6411241_Product roadmap timeline light_SL_V1.potx" id="{F3749F6E-761E-4086-A7D9-01F482A1850E}" vid="{0962F20E-601C-4D14-B39F-F2BB52F774C3}"/>
    </a:ext>
  </a:extLst>
</a:theme>
</file>

<file path=ppt/theme/theme3.xml><?xml version="1.0" encoding="utf-8"?>
<a:theme xmlns:a="http://schemas.openxmlformats.org/drawingml/2006/main" name="1_DividendVTI">
  <a:themeElements>
    <a:clrScheme name="Custom 1">
      <a:dk1>
        <a:sysClr val="windowText" lastClr="000000"/>
      </a:dk1>
      <a:lt1>
        <a:sysClr val="window" lastClr="FFFFFF"/>
      </a:lt1>
      <a:dk2>
        <a:srgbClr val="006D77"/>
      </a:dk2>
      <a:lt2>
        <a:srgbClr val="DFE3E5"/>
      </a:lt2>
      <a:accent1>
        <a:srgbClr val="006D77"/>
      </a:accent1>
      <a:accent2>
        <a:srgbClr val="66A7AD"/>
      </a:accent2>
      <a:accent3>
        <a:srgbClr val="27CED7"/>
      </a:accent3>
      <a:accent4>
        <a:srgbClr val="42BA97"/>
      </a:accent4>
      <a:accent5>
        <a:srgbClr val="66A7AD"/>
      </a:accent5>
      <a:accent6>
        <a:srgbClr val="EDF6F9"/>
      </a:accent6>
      <a:hlink>
        <a:srgbClr val="66A7AD"/>
      </a:hlink>
      <a:folHlink>
        <a:srgbClr val="FF540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4.xml><?xml version="1.0" encoding="utf-8"?>
<a:theme xmlns:a="http://schemas.openxmlformats.org/drawingml/2006/main" name="Monoline">
  <a:themeElements>
    <a:clrScheme name="Custom 1">
      <a:dk1>
        <a:sysClr val="windowText" lastClr="000000"/>
      </a:dk1>
      <a:lt1>
        <a:sysClr val="window" lastClr="FFFFFF"/>
      </a:lt1>
      <a:dk2>
        <a:srgbClr val="EDF6F9"/>
      </a:dk2>
      <a:lt2>
        <a:srgbClr val="DFE3E5"/>
      </a:lt2>
      <a:accent1>
        <a:srgbClr val="006D77"/>
      </a:accent1>
      <a:accent2>
        <a:srgbClr val="66A7AD"/>
      </a:accent2>
      <a:accent3>
        <a:srgbClr val="27CED7"/>
      </a:accent3>
      <a:accent4>
        <a:srgbClr val="42BA97"/>
      </a:accent4>
      <a:accent5>
        <a:srgbClr val="66A7AD"/>
      </a:accent5>
      <a:accent6>
        <a:srgbClr val="EDF6F9"/>
      </a:accent6>
      <a:hlink>
        <a:srgbClr val="66A7AD"/>
      </a:hlink>
      <a:folHlink>
        <a:srgbClr val="FF5400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5D918B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6.xml><?xml version="1.0" encoding="utf-8"?>
<a:theme xmlns:a="http://schemas.openxmlformats.org/drawingml/2006/main" name="New Smart Watch Announcement Pitch Deck by Slidesgo">
  <a:themeElements>
    <a:clrScheme name="Simple Light">
      <a:dk1>
        <a:srgbClr val="000000"/>
      </a:dk1>
      <a:lt1>
        <a:srgbClr val="F5F5F7"/>
      </a:lt1>
      <a:dk2>
        <a:srgbClr val="FFFFFF"/>
      </a:dk2>
      <a:lt2>
        <a:srgbClr val="F58C8C"/>
      </a:lt2>
      <a:accent1>
        <a:srgbClr val="7264A3"/>
      </a:accent1>
      <a:accent2>
        <a:srgbClr val="FD93CD"/>
      </a:accent2>
      <a:accent3>
        <a:srgbClr val="59D7EB"/>
      </a:accent3>
      <a:accent4>
        <a:srgbClr val="FCCF7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ur Team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0A6A6"/>
      </a:accent1>
      <a:accent2>
        <a:srgbClr val="EE7A7D"/>
      </a:accent2>
      <a:accent3>
        <a:srgbClr val="A06CAD"/>
      </a:accent3>
      <a:accent4>
        <a:srgbClr val="CCC3EB"/>
      </a:accent4>
      <a:accent5>
        <a:srgbClr val="948CD3"/>
      </a:accent5>
      <a:accent6>
        <a:srgbClr val="434782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amas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409</Words>
  <Application>Microsoft Office PowerPoint</Application>
  <PresentationFormat>Widescreen</PresentationFormat>
  <Paragraphs>138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41" baseType="lpstr">
      <vt:lpstr>Anaheim</vt:lpstr>
      <vt:lpstr>Arial</vt:lpstr>
      <vt:lpstr>Bookman Old Style</vt:lpstr>
      <vt:lpstr>Calibri</vt:lpstr>
      <vt:lpstr>Calibri Light</vt:lpstr>
      <vt:lpstr>DM Sans</vt:lpstr>
      <vt:lpstr>Fira Sans</vt:lpstr>
      <vt:lpstr>Fira Sans Extra Condensed</vt:lpstr>
      <vt:lpstr>Fira Sans Extra Condensed Medium</vt:lpstr>
      <vt:lpstr>Gill Sans MT</vt:lpstr>
      <vt:lpstr>Quire Sans</vt:lpstr>
      <vt:lpstr>Roboto</vt:lpstr>
      <vt:lpstr>Rockwell</vt:lpstr>
      <vt:lpstr>Seaford</vt:lpstr>
      <vt:lpstr>Seaford Bold</vt:lpstr>
      <vt:lpstr>Tahoma</vt:lpstr>
      <vt:lpstr>Tenorite</vt:lpstr>
      <vt:lpstr>Times New Roman</vt:lpstr>
      <vt:lpstr>Wingdings</vt:lpstr>
      <vt:lpstr>Wingdings 2</vt:lpstr>
      <vt:lpstr>Office Theme</vt:lpstr>
      <vt:lpstr>2_Office Theme</vt:lpstr>
      <vt:lpstr>1_DividendVTI</vt:lpstr>
      <vt:lpstr>Monoline</vt:lpstr>
      <vt:lpstr>5_Office Theme</vt:lpstr>
      <vt:lpstr>New Smart Watch Announcement Pitch Deck by Slidesgo</vt:lpstr>
      <vt:lpstr>Our Team Infographics by Slidesgo</vt:lpstr>
      <vt:lpstr>Damask</vt:lpstr>
      <vt:lpstr>PowerPoint Presentation</vt:lpstr>
      <vt:lpstr>PowerPoint Presentation</vt:lpstr>
      <vt:lpstr>PROBLEM</vt:lpstr>
      <vt:lpstr>Solution</vt:lpstr>
      <vt:lpstr>Value Proposition</vt:lpstr>
      <vt:lpstr>Product SWOT Analysis</vt:lpstr>
      <vt:lpstr>Go-to-market strategy</vt:lpstr>
      <vt:lpstr>Product Roadmap</vt:lpstr>
      <vt:lpstr>Product Design</vt:lpstr>
      <vt:lpstr>PowerPoint Presentation</vt:lpstr>
      <vt:lpstr>Tech stack</vt:lpstr>
      <vt:lpstr>Our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Damilola Davids</dc:creator>
  <cp:lastModifiedBy>Damilola Davids</cp:lastModifiedBy>
  <cp:revision>25</cp:revision>
  <dcterms:created xsi:type="dcterms:W3CDTF">2022-04-13T21:27:54Z</dcterms:created>
  <dcterms:modified xsi:type="dcterms:W3CDTF">2022-04-18T18:17:50Z</dcterms:modified>
</cp:coreProperties>
</file>